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718" r:id="rId2"/>
  </p:sldMasterIdLst>
  <p:notesMasterIdLst>
    <p:notesMasterId r:id="rId51"/>
  </p:notesMasterIdLst>
  <p:sldIdLst>
    <p:sldId id="278" r:id="rId3"/>
    <p:sldId id="1039" r:id="rId4"/>
    <p:sldId id="1038" r:id="rId5"/>
    <p:sldId id="1043" r:id="rId6"/>
    <p:sldId id="1044" r:id="rId7"/>
    <p:sldId id="1034" r:id="rId8"/>
    <p:sldId id="1060" r:id="rId9"/>
    <p:sldId id="1061" r:id="rId10"/>
    <p:sldId id="1035" r:id="rId11"/>
    <p:sldId id="1042" r:id="rId12"/>
    <p:sldId id="1050" r:id="rId13"/>
    <p:sldId id="1067" r:id="rId14"/>
    <p:sldId id="1076" r:id="rId15"/>
    <p:sldId id="1079" r:id="rId16"/>
    <p:sldId id="1075" r:id="rId17"/>
    <p:sldId id="1078" r:id="rId18"/>
    <p:sldId id="1074" r:id="rId19"/>
    <p:sldId id="1072" r:id="rId20"/>
    <p:sldId id="1080" r:id="rId21"/>
    <p:sldId id="1062" r:id="rId22"/>
    <p:sldId id="1045" r:id="rId23"/>
    <p:sldId id="1052" r:id="rId24"/>
    <p:sldId id="1054" r:id="rId25"/>
    <p:sldId id="1055" r:id="rId26"/>
    <p:sldId id="1056" r:id="rId27"/>
    <p:sldId id="1068" r:id="rId28"/>
    <p:sldId id="1082" r:id="rId29"/>
    <p:sldId id="1085" r:id="rId30"/>
    <p:sldId id="1057" r:id="rId31"/>
    <p:sldId id="1058" r:id="rId32"/>
    <p:sldId id="1083" r:id="rId33"/>
    <p:sldId id="1059" r:id="rId34"/>
    <p:sldId id="1084" r:id="rId35"/>
    <p:sldId id="1036" r:id="rId36"/>
    <p:sldId id="1040" r:id="rId37"/>
    <p:sldId id="1066" r:id="rId38"/>
    <p:sldId id="1048" r:id="rId39"/>
    <p:sldId id="1037" r:id="rId40"/>
    <p:sldId id="1049" r:id="rId41"/>
    <p:sldId id="285" r:id="rId42"/>
    <p:sldId id="267" r:id="rId43"/>
    <p:sldId id="281" r:id="rId44"/>
    <p:sldId id="282" r:id="rId45"/>
    <p:sldId id="266" r:id="rId46"/>
    <p:sldId id="263" r:id="rId47"/>
    <p:sldId id="286" r:id="rId48"/>
    <p:sldId id="276" r:id="rId49"/>
    <p:sldId id="26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8E1CD"/>
    <a:srgbClr val="77BA49"/>
    <a:srgbClr val="FF3B3B"/>
    <a:srgbClr val="D7D7D7"/>
    <a:srgbClr val="ECE5E4"/>
    <a:srgbClr val="BBDDA4"/>
    <a:srgbClr val="DDEDD1"/>
    <a:srgbClr val="99CC76"/>
    <a:srgbClr val="D3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FA08C8-0604-499A-8CF6-192864CD417B}" v="477" dt="2023-06-20T16:10:57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15" autoAdjust="0"/>
    <p:restoredTop sz="79253" autoAdjust="0"/>
  </p:normalViewPr>
  <p:slideViewPr>
    <p:cSldViewPr snapToGrid="0" snapToObjects="1">
      <p:cViewPr>
        <p:scale>
          <a:sx n="71" d="100"/>
          <a:sy n="71" d="100"/>
        </p:scale>
        <p:origin x="1339" y="-1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Knehr" userId="74f742763e772009" providerId="LiveId" clId="{D9FA08C8-0604-499A-8CF6-192864CD417B}"/>
    <pc:docChg chg="undo redo custSel addSld delSld modSld sldOrd">
      <pc:chgData name="Hannah Knehr" userId="74f742763e772009" providerId="LiveId" clId="{D9FA08C8-0604-499A-8CF6-192864CD417B}" dt="2023-06-20T16:11:35.113" v="2075" actId="20577"/>
      <pc:docMkLst>
        <pc:docMk/>
      </pc:docMkLst>
      <pc:sldChg chg="addSp modSp">
        <pc:chgData name="Hannah Knehr" userId="74f742763e772009" providerId="LiveId" clId="{D9FA08C8-0604-499A-8CF6-192864CD417B}" dt="2023-06-20T15:43:34.050" v="1558"/>
        <pc:sldMkLst>
          <pc:docMk/>
          <pc:sldMk cId="257791028" sldId="1034"/>
        </pc:sldMkLst>
        <pc:picChg chg="add mod">
          <ac:chgData name="Hannah Knehr" userId="74f742763e772009" providerId="LiveId" clId="{D9FA08C8-0604-499A-8CF6-192864CD417B}" dt="2023-06-20T15:43:34.050" v="1558"/>
          <ac:picMkLst>
            <pc:docMk/>
            <pc:sldMk cId="257791028" sldId="1034"/>
            <ac:picMk id="2" creationId="{BA1F1ABF-3E52-3052-0D31-3C8323A7B7AA}"/>
          </ac:picMkLst>
        </pc:picChg>
      </pc:sldChg>
      <pc:sldChg chg="addSp modSp">
        <pc:chgData name="Hannah Knehr" userId="74f742763e772009" providerId="LiveId" clId="{D9FA08C8-0604-499A-8CF6-192864CD417B}" dt="2023-06-20T15:43:36.939" v="1559"/>
        <pc:sldMkLst>
          <pc:docMk/>
          <pc:sldMk cId="3458473259" sldId="1035"/>
        </pc:sldMkLst>
        <pc:picChg chg="add mod">
          <ac:chgData name="Hannah Knehr" userId="74f742763e772009" providerId="LiveId" clId="{D9FA08C8-0604-499A-8CF6-192864CD417B}" dt="2023-06-20T15:43:36.939" v="1559"/>
          <ac:picMkLst>
            <pc:docMk/>
            <pc:sldMk cId="3458473259" sldId="1035"/>
            <ac:picMk id="2" creationId="{E7BC9365-D11D-4535-038E-FD68B572C6D5}"/>
          </ac:picMkLst>
        </pc:picChg>
      </pc:sldChg>
      <pc:sldChg chg="addSp modSp">
        <pc:chgData name="Hannah Knehr" userId="74f742763e772009" providerId="LiveId" clId="{D9FA08C8-0604-499A-8CF6-192864CD417B}" dt="2023-06-20T15:44:16.926" v="1578"/>
        <pc:sldMkLst>
          <pc:docMk/>
          <pc:sldMk cId="3635241029" sldId="1036"/>
        </pc:sldMkLst>
        <pc:picChg chg="add mod">
          <ac:chgData name="Hannah Knehr" userId="74f742763e772009" providerId="LiveId" clId="{D9FA08C8-0604-499A-8CF6-192864CD417B}" dt="2023-06-20T15:44:16.926" v="1578"/>
          <ac:picMkLst>
            <pc:docMk/>
            <pc:sldMk cId="3635241029" sldId="1036"/>
            <ac:picMk id="2" creationId="{D6C1A31F-07BF-FD2B-CB24-7572AD645065}"/>
          </ac:picMkLst>
        </pc:picChg>
      </pc:sldChg>
      <pc:sldChg chg="addSp modSp">
        <pc:chgData name="Hannah Knehr" userId="74f742763e772009" providerId="LiveId" clId="{D9FA08C8-0604-499A-8CF6-192864CD417B}" dt="2023-06-20T15:44:24.729" v="1580"/>
        <pc:sldMkLst>
          <pc:docMk/>
          <pc:sldMk cId="3558110480" sldId="1037"/>
        </pc:sldMkLst>
        <pc:picChg chg="add mod">
          <ac:chgData name="Hannah Knehr" userId="74f742763e772009" providerId="LiveId" clId="{D9FA08C8-0604-499A-8CF6-192864CD417B}" dt="2023-06-20T15:44:24.729" v="1580"/>
          <ac:picMkLst>
            <pc:docMk/>
            <pc:sldMk cId="3558110480" sldId="1037"/>
            <ac:picMk id="2" creationId="{92EEDC5C-1B90-5B7A-DF69-CEEE80A89F08}"/>
          </ac:picMkLst>
        </pc:picChg>
      </pc:sldChg>
      <pc:sldChg chg="addSp modSp mod">
        <pc:chgData name="Hannah Knehr" userId="74f742763e772009" providerId="LiveId" clId="{D9FA08C8-0604-499A-8CF6-192864CD417B}" dt="2023-06-20T15:43:26.636" v="1555" actId="1036"/>
        <pc:sldMkLst>
          <pc:docMk/>
          <pc:sldMk cId="73334070" sldId="1038"/>
        </pc:sldMkLst>
        <pc:picChg chg="add mod">
          <ac:chgData name="Hannah Knehr" userId="74f742763e772009" providerId="LiveId" clId="{D9FA08C8-0604-499A-8CF6-192864CD417B}" dt="2023-06-20T15:43:26.636" v="1555" actId="1036"/>
          <ac:picMkLst>
            <pc:docMk/>
            <pc:sldMk cId="73334070" sldId="1038"/>
            <ac:picMk id="2" creationId="{A895FA8A-E27D-9F2B-4CAC-2E66715E79F0}"/>
          </ac:picMkLst>
        </pc:picChg>
      </pc:sldChg>
      <pc:sldChg chg="modSp mod">
        <pc:chgData name="Hannah Knehr" userId="74f742763e772009" providerId="LiveId" clId="{D9FA08C8-0604-499A-8CF6-192864CD417B}" dt="2023-06-20T15:16:58.328" v="1013" actId="1076"/>
        <pc:sldMkLst>
          <pc:docMk/>
          <pc:sldMk cId="693439278" sldId="1039"/>
        </pc:sldMkLst>
        <pc:spChg chg="mod">
          <ac:chgData name="Hannah Knehr" userId="74f742763e772009" providerId="LiveId" clId="{D9FA08C8-0604-499A-8CF6-192864CD417B}" dt="2023-06-20T15:16:54.989" v="1012" actId="1076"/>
          <ac:spMkLst>
            <pc:docMk/>
            <pc:sldMk cId="693439278" sldId="1039"/>
            <ac:spMk id="4" creationId="{2B2E27BF-7AE7-4A1D-F141-76265EBD7634}"/>
          </ac:spMkLst>
        </pc:spChg>
        <pc:picChg chg="mod">
          <ac:chgData name="Hannah Knehr" userId="74f742763e772009" providerId="LiveId" clId="{D9FA08C8-0604-499A-8CF6-192864CD417B}" dt="2023-06-20T15:16:58.328" v="1013" actId="1076"/>
          <ac:picMkLst>
            <pc:docMk/>
            <pc:sldMk cId="693439278" sldId="1039"/>
            <ac:picMk id="3" creationId="{A3D0B27B-0BE8-1ED0-B442-AFBDE8194008}"/>
          </ac:picMkLst>
        </pc:picChg>
        <pc:cxnChg chg="mod">
          <ac:chgData name="Hannah Knehr" userId="74f742763e772009" providerId="LiveId" clId="{D9FA08C8-0604-499A-8CF6-192864CD417B}" dt="2023-06-20T15:16:51.125" v="1009" actId="1076"/>
          <ac:cxnSpMkLst>
            <pc:docMk/>
            <pc:sldMk cId="693439278" sldId="1039"/>
            <ac:cxnSpMk id="10" creationId="{EBD0D3E6-3829-56B7-75A0-D787B1E59EEE}"/>
          </ac:cxnSpMkLst>
        </pc:cxnChg>
      </pc:sldChg>
      <pc:sldChg chg="add">
        <pc:chgData name="Hannah Knehr" userId="74f742763e772009" providerId="LiveId" clId="{D9FA08C8-0604-499A-8CF6-192864CD417B}" dt="2023-06-20T12:25:57.049" v="49"/>
        <pc:sldMkLst>
          <pc:docMk/>
          <pc:sldMk cId="394162415" sldId="1040"/>
        </pc:sldMkLst>
      </pc:sldChg>
      <pc:sldChg chg="add del">
        <pc:chgData name="Hannah Knehr" userId="74f742763e772009" providerId="LiveId" clId="{D9FA08C8-0604-499A-8CF6-192864CD417B}" dt="2023-06-20T13:50:19.203" v="1007" actId="47"/>
        <pc:sldMkLst>
          <pc:docMk/>
          <pc:sldMk cId="2286262101" sldId="1041"/>
        </pc:sldMkLst>
      </pc:sldChg>
      <pc:sldChg chg="addSp delSp modSp mod ord delAnim modAnim">
        <pc:chgData name="Hannah Knehr" userId="74f742763e772009" providerId="LiveId" clId="{D9FA08C8-0604-499A-8CF6-192864CD417B}" dt="2023-06-20T15:51:34.838" v="1652"/>
        <pc:sldMkLst>
          <pc:docMk/>
          <pc:sldMk cId="2584634267" sldId="1042"/>
        </pc:sldMkLst>
        <pc:spChg chg="mod">
          <ac:chgData name="Hannah Knehr" userId="74f742763e772009" providerId="LiveId" clId="{D9FA08C8-0604-499A-8CF6-192864CD417B}" dt="2023-06-20T13:39:19.549" v="689" actId="1036"/>
          <ac:spMkLst>
            <pc:docMk/>
            <pc:sldMk cId="2584634267" sldId="1042"/>
            <ac:spMk id="2" creationId="{80B64D3B-F3FA-4AD7-5700-D3734D3ADEE9}"/>
          </ac:spMkLst>
        </pc:spChg>
        <pc:spChg chg="add del">
          <ac:chgData name="Hannah Knehr" userId="74f742763e772009" providerId="LiveId" clId="{D9FA08C8-0604-499A-8CF6-192864CD417B}" dt="2023-06-20T13:18:02.794" v="240" actId="22"/>
          <ac:spMkLst>
            <pc:docMk/>
            <pc:sldMk cId="2584634267" sldId="1042"/>
            <ac:spMk id="4" creationId="{C826361C-9128-8A04-722D-BDE4605C15A6}"/>
          </ac:spMkLst>
        </pc:spChg>
        <pc:spChg chg="add del mod">
          <ac:chgData name="Hannah Knehr" userId="74f742763e772009" providerId="LiveId" clId="{D9FA08C8-0604-499A-8CF6-192864CD417B}" dt="2023-06-20T15:25:48.086" v="1083" actId="478"/>
          <ac:spMkLst>
            <pc:docMk/>
            <pc:sldMk cId="2584634267" sldId="1042"/>
            <ac:spMk id="6" creationId="{6AAA741D-7B55-F8E0-C094-F685A4DDCD69}"/>
          </ac:spMkLst>
        </pc:spChg>
        <pc:spChg chg="add del mod">
          <ac:chgData name="Hannah Knehr" userId="74f742763e772009" providerId="LiveId" clId="{D9FA08C8-0604-499A-8CF6-192864CD417B}" dt="2023-06-20T13:18:07.921" v="243" actId="478"/>
          <ac:spMkLst>
            <pc:docMk/>
            <pc:sldMk cId="2584634267" sldId="1042"/>
            <ac:spMk id="6" creationId="{E13FEB72-9851-0B78-EC81-4FE080EEE095}"/>
          </ac:spMkLst>
        </pc:spChg>
        <pc:spChg chg="add del mod">
          <ac:chgData name="Hannah Knehr" userId="74f742763e772009" providerId="LiveId" clId="{D9FA08C8-0604-499A-8CF6-192864CD417B}" dt="2023-06-20T13:21:58.026" v="307" actId="478"/>
          <ac:spMkLst>
            <pc:docMk/>
            <pc:sldMk cId="2584634267" sldId="1042"/>
            <ac:spMk id="8" creationId="{F930EF51-9922-1BE9-ECA8-104522DC091E}"/>
          </ac:spMkLst>
        </pc:spChg>
        <pc:spChg chg="add del mod">
          <ac:chgData name="Hannah Knehr" userId="74f742763e772009" providerId="LiveId" clId="{D9FA08C8-0604-499A-8CF6-192864CD417B}" dt="2023-06-20T15:25:46.283" v="1082" actId="478"/>
          <ac:spMkLst>
            <pc:docMk/>
            <pc:sldMk cId="2584634267" sldId="1042"/>
            <ac:spMk id="9" creationId="{ECCC01FE-9BAD-BF21-7DEA-A1D0D3B8BE4C}"/>
          </ac:spMkLst>
        </pc:spChg>
        <pc:spChg chg="add del mod">
          <ac:chgData name="Hannah Knehr" userId="74f742763e772009" providerId="LiveId" clId="{D9FA08C8-0604-499A-8CF6-192864CD417B}" dt="2023-06-20T13:26:03.919" v="378" actId="478"/>
          <ac:spMkLst>
            <pc:docMk/>
            <pc:sldMk cId="2584634267" sldId="1042"/>
            <ac:spMk id="10" creationId="{E1A0ECCB-0EA3-BC08-B164-5E9130447BD4}"/>
          </ac:spMkLst>
        </pc:spChg>
        <pc:spChg chg="add del mod">
          <ac:chgData name="Hannah Knehr" userId="74f742763e772009" providerId="LiveId" clId="{D9FA08C8-0604-499A-8CF6-192864CD417B}" dt="2023-06-20T13:26:11.359" v="382" actId="478"/>
          <ac:spMkLst>
            <pc:docMk/>
            <pc:sldMk cId="2584634267" sldId="1042"/>
            <ac:spMk id="12" creationId="{9285EA4D-A4F4-077A-6161-D251E1B5A4AD}"/>
          </ac:spMkLst>
        </pc:spChg>
        <pc:spChg chg="add del mod">
          <ac:chgData name="Hannah Knehr" userId="74f742763e772009" providerId="LiveId" clId="{D9FA08C8-0604-499A-8CF6-192864CD417B}" dt="2023-06-20T13:26:08.383" v="380" actId="478"/>
          <ac:spMkLst>
            <pc:docMk/>
            <pc:sldMk cId="2584634267" sldId="1042"/>
            <ac:spMk id="14" creationId="{84225F7C-2E25-F2EA-033A-3B343BB1B663}"/>
          </ac:spMkLst>
        </pc:spChg>
        <pc:spChg chg="add del mod">
          <ac:chgData name="Hannah Knehr" userId="74f742763e772009" providerId="LiveId" clId="{D9FA08C8-0604-499A-8CF6-192864CD417B}" dt="2023-06-20T15:25:49.982" v="1084" actId="478"/>
          <ac:spMkLst>
            <pc:docMk/>
            <pc:sldMk cId="2584634267" sldId="1042"/>
            <ac:spMk id="17" creationId="{F147F109-A44A-6418-7750-67C786F2E472}"/>
          </ac:spMkLst>
        </pc:spChg>
        <pc:spChg chg="add del mod">
          <ac:chgData name="Hannah Knehr" userId="74f742763e772009" providerId="LiveId" clId="{D9FA08C8-0604-499A-8CF6-192864CD417B}" dt="2023-06-20T13:43:51.781" v="722" actId="1076"/>
          <ac:spMkLst>
            <pc:docMk/>
            <pc:sldMk cId="2584634267" sldId="1042"/>
            <ac:spMk id="19" creationId="{FF2DADD6-0037-1AFC-8D33-570A3AAC95C3}"/>
          </ac:spMkLst>
        </pc:spChg>
        <pc:spChg chg="add del mod">
          <ac:chgData name="Hannah Knehr" userId="74f742763e772009" providerId="LiveId" clId="{D9FA08C8-0604-499A-8CF6-192864CD417B}" dt="2023-06-20T13:23:25.073" v="336" actId="478"/>
          <ac:spMkLst>
            <pc:docMk/>
            <pc:sldMk cId="2584634267" sldId="1042"/>
            <ac:spMk id="21" creationId="{1D5E098B-4A39-A24E-16ED-19649D404010}"/>
          </ac:spMkLst>
        </pc:spChg>
        <pc:spChg chg="add del mod">
          <ac:chgData name="Hannah Knehr" userId="74f742763e772009" providerId="LiveId" clId="{D9FA08C8-0604-499A-8CF6-192864CD417B}" dt="2023-06-20T15:25:21.991" v="1076" actId="478"/>
          <ac:spMkLst>
            <pc:docMk/>
            <pc:sldMk cId="2584634267" sldId="1042"/>
            <ac:spMk id="22" creationId="{D7C88591-3892-1C5B-EE5F-009A15C36411}"/>
          </ac:spMkLst>
        </pc:spChg>
        <pc:spChg chg="add del mod">
          <ac:chgData name="Hannah Knehr" userId="74f742763e772009" providerId="LiveId" clId="{D9FA08C8-0604-499A-8CF6-192864CD417B}" dt="2023-06-20T13:23:25.073" v="336" actId="478"/>
          <ac:spMkLst>
            <pc:docMk/>
            <pc:sldMk cId="2584634267" sldId="1042"/>
            <ac:spMk id="23" creationId="{D8DB359B-7EE2-145B-E55B-AECA3616D103}"/>
          </ac:spMkLst>
        </pc:spChg>
        <pc:spChg chg="add mod">
          <ac:chgData name="Hannah Knehr" userId="74f742763e772009" providerId="LiveId" clId="{D9FA08C8-0604-499A-8CF6-192864CD417B}" dt="2023-06-20T15:26:08.004" v="1085" actId="1076"/>
          <ac:spMkLst>
            <pc:docMk/>
            <pc:sldMk cId="2584634267" sldId="1042"/>
            <ac:spMk id="27" creationId="{2573FC46-6C17-E42A-4889-6DA06F37FD0E}"/>
          </ac:spMkLst>
        </pc:spChg>
        <pc:spChg chg="add del mod">
          <ac:chgData name="Hannah Knehr" userId="74f742763e772009" providerId="LiveId" clId="{D9FA08C8-0604-499A-8CF6-192864CD417B}" dt="2023-06-20T13:27:59.250" v="408" actId="478"/>
          <ac:spMkLst>
            <pc:docMk/>
            <pc:sldMk cId="2584634267" sldId="1042"/>
            <ac:spMk id="30" creationId="{14116D43-5DAD-3F77-9E43-F2DF8DA8C31C}"/>
          </ac:spMkLst>
        </pc:spChg>
        <pc:spChg chg="add del mod">
          <ac:chgData name="Hannah Knehr" userId="74f742763e772009" providerId="LiveId" clId="{D9FA08C8-0604-499A-8CF6-192864CD417B}" dt="2023-06-20T13:27:59.250" v="408" actId="478"/>
          <ac:spMkLst>
            <pc:docMk/>
            <pc:sldMk cId="2584634267" sldId="1042"/>
            <ac:spMk id="31" creationId="{8D7DFB7C-66BC-927E-7F7C-DC73F91C7171}"/>
          </ac:spMkLst>
        </pc:spChg>
        <pc:spChg chg="add mod">
          <ac:chgData name="Hannah Knehr" userId="74f742763e772009" providerId="LiveId" clId="{D9FA08C8-0604-499A-8CF6-192864CD417B}" dt="2023-06-20T13:39:19.549" v="689" actId="1036"/>
          <ac:spMkLst>
            <pc:docMk/>
            <pc:sldMk cId="2584634267" sldId="1042"/>
            <ac:spMk id="44" creationId="{A493D945-4467-2EF3-C027-E4DCB0D09637}"/>
          </ac:spMkLst>
        </pc:spChg>
        <pc:spChg chg="add del mod">
          <ac:chgData name="Hannah Knehr" userId="74f742763e772009" providerId="LiveId" clId="{D9FA08C8-0604-499A-8CF6-192864CD417B}" dt="2023-06-20T13:33:41.468" v="480" actId="478"/>
          <ac:spMkLst>
            <pc:docMk/>
            <pc:sldMk cId="2584634267" sldId="1042"/>
            <ac:spMk id="51" creationId="{A6237369-96D3-3C07-904A-8FA5E83B0565}"/>
          </ac:spMkLst>
        </pc:spChg>
        <pc:spChg chg="add del mod">
          <ac:chgData name="Hannah Knehr" userId="74f742763e772009" providerId="LiveId" clId="{D9FA08C8-0604-499A-8CF6-192864CD417B}" dt="2023-06-20T13:33:38.645" v="479" actId="478"/>
          <ac:spMkLst>
            <pc:docMk/>
            <pc:sldMk cId="2584634267" sldId="1042"/>
            <ac:spMk id="53" creationId="{50C3652A-700C-54E7-8865-7FCA993EFC40}"/>
          </ac:spMkLst>
        </pc:spChg>
        <pc:spChg chg="add mod">
          <ac:chgData name="Hannah Knehr" userId="74f742763e772009" providerId="LiveId" clId="{D9FA08C8-0604-499A-8CF6-192864CD417B}" dt="2023-06-20T13:43:40.497" v="721" actId="1076"/>
          <ac:spMkLst>
            <pc:docMk/>
            <pc:sldMk cId="2584634267" sldId="1042"/>
            <ac:spMk id="55" creationId="{2D73753C-D4E5-C5BF-2482-017F93439CF7}"/>
          </ac:spMkLst>
        </pc:spChg>
        <pc:spChg chg="add mod">
          <ac:chgData name="Hannah Knehr" userId="74f742763e772009" providerId="LiveId" clId="{D9FA08C8-0604-499A-8CF6-192864CD417B}" dt="2023-06-20T13:43:23.134" v="718" actId="1076"/>
          <ac:spMkLst>
            <pc:docMk/>
            <pc:sldMk cId="2584634267" sldId="1042"/>
            <ac:spMk id="56" creationId="{4AD27A49-5A49-50C7-125F-4908459820C4}"/>
          </ac:spMkLst>
        </pc:spChg>
        <pc:spChg chg="add del mod">
          <ac:chgData name="Hannah Knehr" userId="74f742763e772009" providerId="LiveId" clId="{D9FA08C8-0604-499A-8CF6-192864CD417B}" dt="2023-06-20T13:37:33.616" v="572" actId="478"/>
          <ac:spMkLst>
            <pc:docMk/>
            <pc:sldMk cId="2584634267" sldId="1042"/>
            <ac:spMk id="66" creationId="{67FE8FA3-7E36-179C-0501-E236189B4199}"/>
          </ac:spMkLst>
        </pc:spChg>
        <pc:spChg chg="add mod">
          <ac:chgData name="Hannah Knehr" userId="74f742763e772009" providerId="LiveId" clId="{D9FA08C8-0604-499A-8CF6-192864CD417B}" dt="2023-06-20T13:43:13.425" v="717" actId="1076"/>
          <ac:spMkLst>
            <pc:docMk/>
            <pc:sldMk cId="2584634267" sldId="1042"/>
            <ac:spMk id="67" creationId="{679AC454-68EC-CF5F-2586-7601A191A72B}"/>
          </ac:spMkLst>
        </pc:spChg>
        <pc:picChg chg="add del mod">
          <ac:chgData name="Hannah Knehr" userId="74f742763e772009" providerId="LiveId" clId="{D9FA08C8-0604-499A-8CF6-192864CD417B}" dt="2023-06-20T15:25:00.029" v="1066" actId="478"/>
          <ac:picMkLst>
            <pc:docMk/>
            <pc:sldMk cId="2584634267" sldId="1042"/>
            <ac:picMk id="5" creationId="{0D7D4909-47C5-0EBA-0BFB-8C4A33554D37}"/>
          </ac:picMkLst>
        </pc:picChg>
        <pc:picChg chg="add del mod">
          <ac:chgData name="Hannah Knehr" userId="74f742763e772009" providerId="LiveId" clId="{D9FA08C8-0604-499A-8CF6-192864CD417B}" dt="2023-06-20T15:24:58.003" v="1065" actId="478"/>
          <ac:picMkLst>
            <pc:docMk/>
            <pc:sldMk cId="2584634267" sldId="1042"/>
            <ac:picMk id="8" creationId="{ACB5BA63-509B-53A5-9E3D-85F0D56C305D}"/>
          </ac:picMkLst>
        </pc:picChg>
        <pc:picChg chg="add del mod">
          <ac:chgData name="Hannah Knehr" userId="74f742763e772009" providerId="LiveId" clId="{D9FA08C8-0604-499A-8CF6-192864CD417B}" dt="2023-06-20T15:25:01.932" v="1067" actId="478"/>
          <ac:picMkLst>
            <pc:docMk/>
            <pc:sldMk cId="2584634267" sldId="1042"/>
            <ac:picMk id="16" creationId="{FD59F0A8-1CC7-29CA-6557-6B3E3491B036}"/>
          </ac:picMkLst>
        </pc:picChg>
        <pc:picChg chg="add mo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18" creationId="{979CA0CB-B83C-47E5-9AC8-2E4DC1F691D5}"/>
          </ac:picMkLst>
        </pc:picChg>
        <pc:picChg chg="add del mod">
          <ac:chgData name="Hannah Knehr" userId="74f742763e772009" providerId="LiveId" clId="{D9FA08C8-0604-499A-8CF6-192864CD417B}" dt="2023-06-20T13:23:25.073" v="336" actId="478"/>
          <ac:picMkLst>
            <pc:docMk/>
            <pc:sldMk cId="2584634267" sldId="1042"/>
            <ac:picMk id="20" creationId="{49CD6110-A449-0BE3-753B-97B2F7342549}"/>
          </ac:picMkLst>
        </pc:picChg>
        <pc:picChg chg="add mod">
          <ac:chgData name="Hannah Knehr" userId="74f742763e772009" providerId="LiveId" clId="{D9FA08C8-0604-499A-8CF6-192864CD417B}" dt="2023-06-20T15:25:05.863" v="1068" actId="1076"/>
          <ac:picMkLst>
            <pc:docMk/>
            <pc:sldMk cId="2584634267" sldId="1042"/>
            <ac:picMk id="21" creationId="{390D0280-494F-8586-A779-224F9719B307}"/>
          </ac:picMkLst>
        </pc:picChg>
        <pc:picChg chg="add del mod">
          <ac:chgData name="Hannah Knehr" userId="74f742763e772009" providerId="LiveId" clId="{D9FA08C8-0604-499A-8CF6-192864CD417B}" dt="2023-06-20T13:23:25.073" v="336" actId="478"/>
          <ac:picMkLst>
            <pc:docMk/>
            <pc:sldMk cId="2584634267" sldId="1042"/>
            <ac:picMk id="22" creationId="{F45BDBD3-E769-E618-707B-D4C34513818F}"/>
          </ac:picMkLst>
        </pc:picChg>
        <pc:picChg chg="add del mod">
          <ac:chgData name="Hannah Knehr" userId="74f742763e772009" providerId="LiveId" clId="{D9FA08C8-0604-499A-8CF6-192864CD417B}" dt="2023-06-20T13:24:03.421" v="339" actId="478"/>
          <ac:picMkLst>
            <pc:docMk/>
            <pc:sldMk cId="2584634267" sldId="1042"/>
            <ac:picMk id="25" creationId="{913C2A8E-38B1-98F6-F3FC-E1FA915406B6}"/>
          </ac:picMkLst>
        </pc:picChg>
        <pc:picChg chg="add del mod">
          <ac:chgData name="Hannah Knehr" userId="74f742763e772009" providerId="LiveId" clId="{D9FA08C8-0604-499A-8CF6-192864CD417B}" dt="2023-06-20T13:27:59.250" v="408" actId="478"/>
          <ac:picMkLst>
            <pc:docMk/>
            <pc:sldMk cId="2584634267" sldId="1042"/>
            <ac:picMk id="27" creationId="{CC6D1A38-BA2F-95F7-36AF-8CD18500B727}"/>
          </ac:picMkLst>
        </pc:picChg>
        <pc:picChg chg="add del mod">
          <ac:chgData name="Hannah Knehr" userId="74f742763e772009" providerId="LiveId" clId="{D9FA08C8-0604-499A-8CF6-192864CD417B}" dt="2023-06-20T13:27:59.250" v="408" actId="478"/>
          <ac:picMkLst>
            <pc:docMk/>
            <pc:sldMk cId="2584634267" sldId="1042"/>
            <ac:picMk id="29" creationId="{7DF084C8-B676-C02D-471A-7C892A3F962C}"/>
          </ac:picMkLst>
        </pc:picChg>
        <pc:picChg chg="add mod">
          <ac:chgData name="Hannah Knehr" userId="74f742763e772009" providerId="LiveId" clId="{D9FA08C8-0604-499A-8CF6-192864CD417B}" dt="2023-06-20T15:43:39.412" v="1560"/>
          <ac:picMkLst>
            <pc:docMk/>
            <pc:sldMk cId="2584634267" sldId="1042"/>
            <ac:picMk id="32" creationId="{DC192C42-100D-554C-4AF7-4A6F13443AE0}"/>
          </ac:picMkLst>
        </pc:picChg>
        <pc:picChg chg="add mo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33" creationId="{DE296149-1ED1-B9FA-9D9A-E71DA6DBEF70}"/>
          </ac:picMkLst>
        </pc:picChg>
        <pc:picChg chg="add del mod">
          <ac:chgData name="Hannah Knehr" userId="74f742763e772009" providerId="LiveId" clId="{D9FA08C8-0604-499A-8CF6-192864CD417B}" dt="2023-06-20T13:30:10.192" v="422" actId="478"/>
          <ac:picMkLst>
            <pc:docMk/>
            <pc:sldMk cId="2584634267" sldId="1042"/>
            <ac:picMk id="35" creationId="{7DE8DDA5-E92E-80E5-F1CE-463213ABA8AF}"/>
          </ac:picMkLst>
        </pc:picChg>
        <pc:picChg chg="add mo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37" creationId="{6F7D2339-42D7-F99E-3B8F-29136011F116}"/>
          </ac:picMkLst>
        </pc:picChg>
        <pc:picChg chg="add del mod">
          <ac:chgData name="Hannah Knehr" userId="74f742763e772009" providerId="LiveId" clId="{D9FA08C8-0604-499A-8CF6-192864CD417B}" dt="2023-06-20T13:37:39.940" v="574" actId="478"/>
          <ac:picMkLst>
            <pc:docMk/>
            <pc:sldMk cId="2584634267" sldId="1042"/>
            <ac:picMk id="39" creationId="{C0D5AF35-86E2-55D4-ACCC-18614589F69F}"/>
          </ac:picMkLst>
        </pc:picChg>
        <pc:picChg chg="add mo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41" creationId="{C9A96669-B8D8-E72D-FDC0-334F1D4FA060}"/>
          </ac:picMkLst>
        </pc:picChg>
        <pc:picChg chg="add del mod">
          <ac:chgData name="Hannah Knehr" userId="74f742763e772009" providerId="LiveId" clId="{D9FA08C8-0604-499A-8CF6-192864CD417B}" dt="2023-06-20T13:30:06.117" v="420" actId="478"/>
          <ac:picMkLst>
            <pc:docMk/>
            <pc:sldMk cId="2584634267" sldId="1042"/>
            <ac:picMk id="43" creationId="{F3FAA177-C723-0D04-26D2-7B2B2B098B84}"/>
          </ac:picMkLst>
        </pc:picChg>
        <pc:picChg chg="add mod or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50" creationId="{D036B6FD-F347-8E03-6809-F10DB89DC43C}"/>
          </ac:picMkLst>
        </pc:picChg>
        <pc:picChg chg="add del mod">
          <ac:chgData name="Hannah Knehr" userId="74f742763e772009" providerId="LiveId" clId="{D9FA08C8-0604-499A-8CF6-192864CD417B}" dt="2023-06-20T13:34:29.736" v="487" actId="478"/>
          <ac:picMkLst>
            <pc:docMk/>
            <pc:sldMk cId="2584634267" sldId="1042"/>
            <ac:picMk id="52" creationId="{18DCF6A1-03E8-B828-D254-1A977FA769A6}"/>
          </ac:picMkLst>
        </pc:picChg>
        <pc:picChg chg="add mod">
          <ac:chgData name="Hannah Knehr" userId="74f742763e772009" providerId="LiveId" clId="{D9FA08C8-0604-499A-8CF6-192864CD417B}" dt="2023-06-20T13:39:19.549" v="689" actId="1036"/>
          <ac:picMkLst>
            <pc:docMk/>
            <pc:sldMk cId="2584634267" sldId="1042"/>
            <ac:picMk id="54" creationId="{02E20C39-B234-01E8-15B3-C294DFB8C729}"/>
          </ac:picMkLst>
        </pc:picChg>
        <pc:cxnChg chg="add del mod">
          <ac:chgData name="Hannah Knehr" userId="74f742763e772009" providerId="LiveId" clId="{D9FA08C8-0604-499A-8CF6-192864CD417B}" dt="2023-06-20T15:26:12.505" v="1088" actId="478"/>
          <ac:cxnSpMkLst>
            <pc:docMk/>
            <pc:sldMk cId="2584634267" sldId="1042"/>
            <ac:cxnSpMk id="7" creationId="{3BA14CA1-5E95-4209-7F5A-6CFB46C779F2}"/>
          </ac:cxnSpMkLst>
        </pc:cxnChg>
        <pc:cxnChg chg="add del mod">
          <ac:chgData name="Hannah Knehr" userId="74f742763e772009" providerId="LiveId" clId="{D9FA08C8-0604-499A-8CF6-192864CD417B}" dt="2023-06-20T15:25:16.204" v="1074" actId="478"/>
          <ac:cxnSpMkLst>
            <pc:docMk/>
            <pc:sldMk cId="2584634267" sldId="1042"/>
            <ac:cxnSpMk id="10" creationId="{491A1FAC-45CF-363E-6BAD-F9149B2AD28B}"/>
          </ac:cxnSpMkLst>
        </pc:cxnChg>
        <pc:cxnChg chg="add del mod">
          <ac:chgData name="Hannah Knehr" userId="74f742763e772009" providerId="LiveId" clId="{D9FA08C8-0604-499A-8CF6-192864CD417B}" dt="2023-06-20T15:25:11.328" v="1071" actId="478"/>
          <ac:cxnSpMkLst>
            <pc:docMk/>
            <pc:sldMk cId="2584634267" sldId="1042"/>
            <ac:cxnSpMk id="23" creationId="{0D157B53-63B0-5188-9738-158A59F9DB9F}"/>
          </ac:cxnSpMkLst>
        </pc:cxnChg>
        <pc:cxnChg chg="add mod">
          <ac:chgData name="Hannah Knehr" userId="74f742763e772009" providerId="LiveId" clId="{D9FA08C8-0604-499A-8CF6-192864CD417B}" dt="2023-06-20T15:26:20.125" v="1092" actId="14100"/>
          <ac:cxnSpMkLst>
            <pc:docMk/>
            <pc:sldMk cId="2584634267" sldId="1042"/>
            <ac:cxnSpMk id="26" creationId="{C1D6D386-A911-7AFF-0840-55BD7BEC42AE}"/>
          </ac:cxnSpMkLst>
        </pc:cxnChg>
        <pc:cxnChg chg="add del mod">
          <ac:chgData name="Hannah Knehr" userId="74f742763e772009" providerId="LiveId" clId="{D9FA08C8-0604-499A-8CF6-192864CD417B}" dt="2023-06-20T15:26:14.025" v="1090" actId="478"/>
          <ac:cxnSpMkLst>
            <pc:docMk/>
            <pc:sldMk cId="2584634267" sldId="1042"/>
            <ac:cxnSpMk id="46" creationId="{DBC12CDC-24DA-DC2F-0B1D-EC5AD81BD251}"/>
          </ac:cxnSpMkLst>
        </pc:cxnChg>
        <pc:cxnChg chg="add mod">
          <ac:chgData name="Hannah Knehr" userId="74f742763e772009" providerId="LiveId" clId="{D9FA08C8-0604-499A-8CF6-192864CD417B}" dt="2023-06-20T13:39:19.549" v="689" actId="1036"/>
          <ac:cxnSpMkLst>
            <pc:docMk/>
            <pc:sldMk cId="2584634267" sldId="1042"/>
            <ac:cxnSpMk id="47" creationId="{8B240293-F515-520A-F3C6-0DAA6AA8BED2}"/>
          </ac:cxnSpMkLst>
        </pc:cxnChg>
        <pc:cxnChg chg="add mod">
          <ac:chgData name="Hannah Knehr" userId="74f742763e772009" providerId="LiveId" clId="{D9FA08C8-0604-499A-8CF6-192864CD417B}" dt="2023-06-20T13:39:19.549" v="689" actId="1036"/>
          <ac:cxnSpMkLst>
            <pc:docMk/>
            <pc:sldMk cId="2584634267" sldId="1042"/>
            <ac:cxnSpMk id="57" creationId="{8268ACB6-5845-66BA-D326-2E4F243428D6}"/>
          </ac:cxnSpMkLst>
        </pc:cxnChg>
        <pc:cxnChg chg="add del mod">
          <ac:chgData name="Hannah Knehr" userId="74f742763e772009" providerId="LiveId" clId="{D9FA08C8-0604-499A-8CF6-192864CD417B}" dt="2023-06-20T13:38:15.666" v="608" actId="478"/>
          <ac:cxnSpMkLst>
            <pc:docMk/>
            <pc:sldMk cId="2584634267" sldId="1042"/>
            <ac:cxnSpMk id="61" creationId="{A93EFCFC-1DE3-CF84-6176-B9EC17C885DB}"/>
          </ac:cxnSpMkLst>
        </pc:cxnChg>
        <pc:cxnChg chg="add mod">
          <ac:chgData name="Hannah Knehr" userId="74f742763e772009" providerId="LiveId" clId="{D9FA08C8-0604-499A-8CF6-192864CD417B}" dt="2023-06-20T15:21:08.989" v="1023" actId="1076"/>
          <ac:cxnSpMkLst>
            <pc:docMk/>
            <pc:sldMk cId="2584634267" sldId="1042"/>
            <ac:cxnSpMk id="68" creationId="{65393CCA-35CB-4F0C-B139-C5C94C739370}"/>
          </ac:cxnSpMkLst>
        </pc:cxnChg>
        <pc:cxnChg chg="add mod">
          <ac:chgData name="Hannah Knehr" userId="74f742763e772009" providerId="LiveId" clId="{D9FA08C8-0604-499A-8CF6-192864CD417B}" dt="2023-06-20T13:39:19.549" v="689" actId="1036"/>
          <ac:cxnSpMkLst>
            <pc:docMk/>
            <pc:sldMk cId="2584634267" sldId="1042"/>
            <ac:cxnSpMk id="72" creationId="{8F08CC5C-17E4-3B61-3972-25EA8AC8EACA}"/>
          </ac:cxnSpMkLst>
        </pc:cxnChg>
      </pc:sldChg>
      <pc:sldChg chg="addSp modSp">
        <pc:chgData name="Hannah Knehr" userId="74f742763e772009" providerId="LiveId" clId="{D9FA08C8-0604-499A-8CF6-192864CD417B}" dt="2023-06-20T15:43:30.369" v="1556"/>
        <pc:sldMkLst>
          <pc:docMk/>
          <pc:sldMk cId="1923866295" sldId="1043"/>
        </pc:sldMkLst>
        <pc:picChg chg="add mod">
          <ac:chgData name="Hannah Knehr" userId="74f742763e772009" providerId="LiveId" clId="{D9FA08C8-0604-499A-8CF6-192864CD417B}" dt="2023-06-20T15:43:30.369" v="1556"/>
          <ac:picMkLst>
            <pc:docMk/>
            <pc:sldMk cId="1923866295" sldId="1043"/>
            <ac:picMk id="2" creationId="{156CFB21-B477-F23F-1F7F-EEE54D606188}"/>
          </ac:picMkLst>
        </pc:picChg>
      </pc:sldChg>
      <pc:sldChg chg="addSp modSp">
        <pc:chgData name="Hannah Knehr" userId="74f742763e772009" providerId="LiveId" clId="{D9FA08C8-0604-499A-8CF6-192864CD417B}" dt="2023-06-20T15:43:32.514" v="1557"/>
        <pc:sldMkLst>
          <pc:docMk/>
          <pc:sldMk cId="3599505183" sldId="1044"/>
        </pc:sldMkLst>
        <pc:picChg chg="add mod">
          <ac:chgData name="Hannah Knehr" userId="74f742763e772009" providerId="LiveId" clId="{D9FA08C8-0604-499A-8CF6-192864CD417B}" dt="2023-06-20T15:43:32.514" v="1557"/>
          <ac:picMkLst>
            <pc:docMk/>
            <pc:sldMk cId="3599505183" sldId="1044"/>
            <ac:picMk id="5" creationId="{FF650B49-DC3C-3EAA-0BF9-483980AA140C}"/>
          </ac:picMkLst>
        </pc:picChg>
      </pc:sldChg>
      <pc:sldChg chg="addSp modSp">
        <pc:chgData name="Hannah Knehr" userId="74f742763e772009" providerId="LiveId" clId="{D9FA08C8-0604-499A-8CF6-192864CD417B}" dt="2023-06-20T15:43:48.409" v="1564"/>
        <pc:sldMkLst>
          <pc:docMk/>
          <pc:sldMk cId="3294048764" sldId="1045"/>
        </pc:sldMkLst>
        <pc:picChg chg="add mod">
          <ac:chgData name="Hannah Knehr" userId="74f742763e772009" providerId="LiveId" clId="{D9FA08C8-0604-499A-8CF6-192864CD417B}" dt="2023-06-20T15:43:48.409" v="1564"/>
          <ac:picMkLst>
            <pc:docMk/>
            <pc:sldMk cId="3294048764" sldId="1045"/>
            <ac:picMk id="5" creationId="{2B89675F-57EC-9143-269D-3314BE493881}"/>
          </ac:picMkLst>
        </pc:picChg>
      </pc:sldChg>
      <pc:sldChg chg="addSp delSp modSp del mod">
        <pc:chgData name="Hannah Knehr" userId="74f742763e772009" providerId="LiveId" clId="{D9FA08C8-0604-499A-8CF6-192864CD417B}" dt="2023-06-20T15:41:19.390" v="1516" actId="47"/>
        <pc:sldMkLst>
          <pc:docMk/>
          <pc:sldMk cId="3189985373" sldId="1046"/>
        </pc:sldMkLst>
        <pc:spChg chg="add del mod">
          <ac:chgData name="Hannah Knehr" userId="74f742763e772009" providerId="LiveId" clId="{D9FA08C8-0604-499A-8CF6-192864CD417B}" dt="2023-06-20T13:45:03.311" v="729"/>
          <ac:spMkLst>
            <pc:docMk/>
            <pc:sldMk cId="3189985373" sldId="1046"/>
            <ac:spMk id="3" creationId="{470DADE9-658F-6936-49F5-B8F7BEAB8AAC}"/>
          </ac:spMkLst>
        </pc:spChg>
        <pc:spChg chg="add del mod">
          <ac:chgData name="Hannah Knehr" userId="74f742763e772009" providerId="LiveId" clId="{D9FA08C8-0604-499A-8CF6-192864CD417B}" dt="2023-06-20T13:47:09.961" v="938" actId="478"/>
          <ac:spMkLst>
            <pc:docMk/>
            <pc:sldMk cId="3189985373" sldId="1046"/>
            <ac:spMk id="4" creationId="{F0955B6E-4396-6320-F717-E437C72EE88F}"/>
          </ac:spMkLst>
        </pc:spChg>
        <pc:spChg chg="mod">
          <ac:chgData name="Hannah Knehr" userId="74f742763e772009" providerId="LiveId" clId="{D9FA08C8-0604-499A-8CF6-192864CD417B}" dt="2023-06-20T13:44:55.249" v="723" actId="1076"/>
          <ac:spMkLst>
            <pc:docMk/>
            <pc:sldMk cId="3189985373" sldId="1046"/>
            <ac:spMk id="8" creationId="{4F3DA4E7-E9BC-950E-A298-5D8E4C2A062C}"/>
          </ac:spMkLst>
        </pc:spChg>
        <pc:spChg chg="add mod">
          <ac:chgData name="Hannah Knehr" userId="74f742763e772009" providerId="LiveId" clId="{D9FA08C8-0604-499A-8CF6-192864CD417B}" dt="2023-06-20T13:50:12.031" v="1006" actId="1076"/>
          <ac:spMkLst>
            <pc:docMk/>
            <pc:sldMk cId="3189985373" sldId="1046"/>
            <ac:spMk id="9" creationId="{F11E9AE2-3E9A-83E2-E349-F0CAECC8DB8C}"/>
          </ac:spMkLst>
        </pc:spChg>
        <pc:spChg chg="add mod">
          <ac:chgData name="Hannah Knehr" userId="74f742763e772009" providerId="LiveId" clId="{D9FA08C8-0604-499A-8CF6-192864CD417B}" dt="2023-06-20T15:27:51.535" v="1105" actId="20577"/>
          <ac:spMkLst>
            <pc:docMk/>
            <pc:sldMk cId="3189985373" sldId="1046"/>
            <ac:spMk id="11" creationId="{5ED9F3F1-E29E-D403-9C70-2EFBAC748033}"/>
          </ac:spMkLst>
        </pc:spChg>
        <pc:spChg chg="add mod">
          <ac:chgData name="Hannah Knehr" userId="74f742763e772009" providerId="LiveId" clId="{D9FA08C8-0604-499A-8CF6-192864CD417B}" dt="2023-06-20T15:27:55.604" v="1107" actId="20577"/>
          <ac:spMkLst>
            <pc:docMk/>
            <pc:sldMk cId="3189985373" sldId="1046"/>
            <ac:spMk id="12" creationId="{0FDB4561-3B71-C2F9-AED0-FE897E970B89}"/>
          </ac:spMkLst>
        </pc:spChg>
        <pc:spChg chg="add mod">
          <ac:chgData name="Hannah Knehr" userId="74f742763e772009" providerId="LiveId" clId="{D9FA08C8-0604-499A-8CF6-192864CD417B}" dt="2023-06-20T13:50:12.031" v="1006" actId="1076"/>
          <ac:spMkLst>
            <pc:docMk/>
            <pc:sldMk cId="3189985373" sldId="1046"/>
            <ac:spMk id="14" creationId="{0D3F4CF1-0328-E2E3-148F-4E320CC7D565}"/>
          </ac:spMkLst>
        </pc:spChg>
        <pc:picChg chg="del">
          <ac:chgData name="Hannah Knehr" userId="74f742763e772009" providerId="LiveId" clId="{D9FA08C8-0604-499A-8CF6-192864CD417B}" dt="2023-06-20T13:47:11.712" v="939" actId="478"/>
          <ac:picMkLst>
            <pc:docMk/>
            <pc:sldMk cId="3189985373" sldId="1046"/>
            <ac:picMk id="5" creationId="{54983D5F-4CB0-D4F1-0C23-B5023F8429E8}"/>
          </ac:picMkLst>
        </pc:picChg>
        <pc:picChg chg="add mod">
          <ac:chgData name="Hannah Knehr" userId="74f742763e772009" providerId="LiveId" clId="{D9FA08C8-0604-499A-8CF6-192864CD417B}" dt="2023-06-20T13:50:12.031" v="1006" actId="1076"/>
          <ac:picMkLst>
            <pc:docMk/>
            <pc:sldMk cId="3189985373" sldId="1046"/>
            <ac:picMk id="6" creationId="{C5C5EE77-E818-868B-37DD-B0A079AAD0AF}"/>
          </ac:picMkLst>
        </pc:picChg>
        <pc:picChg chg="del">
          <ac:chgData name="Hannah Knehr" userId="74f742763e772009" providerId="LiveId" clId="{D9FA08C8-0604-499A-8CF6-192864CD417B}" dt="2023-06-20T13:45:03.295" v="727" actId="478"/>
          <ac:picMkLst>
            <pc:docMk/>
            <pc:sldMk cId="3189985373" sldId="1046"/>
            <ac:picMk id="7" creationId="{96704BD7-C7F8-CD96-D1D6-E7FE0D37BC5C}"/>
          </ac:picMkLst>
        </pc:picChg>
        <pc:picChg chg="add mod">
          <ac:chgData name="Hannah Knehr" userId="74f742763e772009" providerId="LiveId" clId="{D9FA08C8-0604-499A-8CF6-192864CD417B}" dt="2023-06-20T13:50:12.031" v="1006" actId="1076"/>
          <ac:picMkLst>
            <pc:docMk/>
            <pc:sldMk cId="3189985373" sldId="1046"/>
            <ac:picMk id="10" creationId="{2D459948-0082-9C2B-54F2-DB0798870263}"/>
          </ac:picMkLst>
        </pc:picChg>
        <pc:picChg chg="add mod">
          <ac:chgData name="Hannah Knehr" userId="74f742763e772009" providerId="LiveId" clId="{D9FA08C8-0604-499A-8CF6-192864CD417B}" dt="2023-06-20T13:50:12.031" v="1006" actId="1076"/>
          <ac:picMkLst>
            <pc:docMk/>
            <pc:sldMk cId="3189985373" sldId="1046"/>
            <ac:picMk id="13" creationId="{BD956E04-3B6C-615F-2F6D-A1BEC48FCE3D}"/>
          </ac:picMkLst>
        </pc:picChg>
        <pc:picChg chg="add mod">
          <ac:chgData name="Hannah Knehr" userId="74f742763e772009" providerId="LiveId" clId="{D9FA08C8-0604-499A-8CF6-192864CD417B}" dt="2023-06-20T13:50:12.031" v="1006" actId="1076"/>
          <ac:picMkLst>
            <pc:docMk/>
            <pc:sldMk cId="3189985373" sldId="1046"/>
            <ac:picMk id="15" creationId="{C397A639-A570-18A2-FDA2-6F8901A3B529}"/>
          </ac:picMkLst>
        </pc:picChg>
      </pc:sldChg>
      <pc:sldChg chg="addSp delSp modSp del mod">
        <pc:chgData name="Hannah Knehr" userId="74f742763e772009" providerId="LiveId" clId="{D9FA08C8-0604-499A-8CF6-192864CD417B}" dt="2023-06-20T15:39:25.099" v="1461" actId="47"/>
        <pc:sldMkLst>
          <pc:docMk/>
          <pc:sldMk cId="2195044017" sldId="1047"/>
        </pc:sldMkLst>
        <pc:spChg chg="mod">
          <ac:chgData name="Hannah Knehr" userId="74f742763e772009" providerId="LiveId" clId="{D9FA08C8-0604-499A-8CF6-192864CD417B}" dt="2023-06-20T15:32:48.708" v="1356" actId="1036"/>
          <ac:spMkLst>
            <pc:docMk/>
            <pc:sldMk cId="2195044017" sldId="1047"/>
            <ac:spMk id="5" creationId="{2F481A40-D1DD-B643-10F3-F23B11490F3F}"/>
          </ac:spMkLst>
        </pc:spChg>
        <pc:spChg chg="add mod">
          <ac:chgData name="Hannah Knehr" userId="74f742763e772009" providerId="LiveId" clId="{D9FA08C8-0604-499A-8CF6-192864CD417B}" dt="2023-06-20T15:32:48.708" v="1356" actId="1036"/>
          <ac:spMkLst>
            <pc:docMk/>
            <pc:sldMk cId="2195044017" sldId="1047"/>
            <ac:spMk id="7" creationId="{967C506F-7638-5B73-3817-53EAD2BE0FAE}"/>
          </ac:spMkLst>
        </pc:spChg>
        <pc:spChg chg="add mod">
          <ac:chgData name="Hannah Knehr" userId="74f742763e772009" providerId="LiveId" clId="{D9FA08C8-0604-499A-8CF6-192864CD417B}" dt="2023-06-20T15:32:48.708" v="1356" actId="1036"/>
          <ac:spMkLst>
            <pc:docMk/>
            <pc:sldMk cId="2195044017" sldId="1047"/>
            <ac:spMk id="9" creationId="{3C32FC4A-E1C9-F169-BA12-5A2F07C9F5BC}"/>
          </ac:spMkLst>
        </pc:spChg>
        <pc:spChg chg="add del mod">
          <ac:chgData name="Hannah Knehr" userId="74f742763e772009" providerId="LiveId" clId="{D9FA08C8-0604-499A-8CF6-192864CD417B}" dt="2023-06-20T15:31:08.997" v="1199" actId="478"/>
          <ac:spMkLst>
            <pc:docMk/>
            <pc:sldMk cId="2195044017" sldId="1047"/>
            <ac:spMk id="10" creationId="{47CFC97E-58E5-F394-B169-433210C8D433}"/>
          </ac:spMkLst>
        </pc:spChg>
        <pc:spChg chg="add del mod">
          <ac:chgData name="Hannah Knehr" userId="74f742763e772009" providerId="LiveId" clId="{D9FA08C8-0604-499A-8CF6-192864CD417B}" dt="2023-06-20T15:32:10.611" v="1325" actId="478"/>
          <ac:spMkLst>
            <pc:docMk/>
            <pc:sldMk cId="2195044017" sldId="1047"/>
            <ac:spMk id="12" creationId="{C75F35DD-3581-2C2F-AC8E-2BCA781AE0AA}"/>
          </ac:spMkLst>
        </pc:spChg>
        <pc:spChg chg="add mod">
          <ac:chgData name="Hannah Knehr" userId="74f742763e772009" providerId="LiveId" clId="{D9FA08C8-0604-499A-8CF6-192864CD417B}" dt="2023-06-20T15:32:48.708" v="1356" actId="1036"/>
          <ac:spMkLst>
            <pc:docMk/>
            <pc:sldMk cId="2195044017" sldId="1047"/>
            <ac:spMk id="13" creationId="{146A89CE-190F-F834-1504-004B0D4B135C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16" creationId="{E885DE7E-8997-A501-7D1E-33470062B00A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18" creationId="{FA3B59C0-CD9E-C331-9FC3-5EE8B8933A68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19" creationId="{FF605390-A503-9424-8F91-5644695507ED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22" creationId="{E3A43033-02BE-917A-7A97-A6131A2A6FE8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24" creationId="{A2421DD8-FE74-3D1E-72EE-7863483417AF}"/>
          </ac:spMkLst>
        </pc:spChg>
        <pc:spChg chg="add del mod">
          <ac:chgData name="Hannah Knehr" userId="74f742763e772009" providerId="LiveId" clId="{D9FA08C8-0604-499A-8CF6-192864CD417B}" dt="2023-06-20T15:37:54.005" v="1439"/>
          <ac:spMkLst>
            <pc:docMk/>
            <pc:sldMk cId="2195044017" sldId="1047"/>
            <ac:spMk id="25" creationId="{CBFD6444-4B5F-E5FE-6454-6366050C3433}"/>
          </ac:spMkLst>
        </pc:spChg>
        <pc:picChg chg="del">
          <ac:chgData name="Hannah Knehr" userId="74f742763e772009" providerId="LiveId" clId="{D9FA08C8-0604-499A-8CF6-192864CD417B}" dt="2023-06-20T13:47:33.753" v="943" actId="478"/>
          <ac:picMkLst>
            <pc:docMk/>
            <pc:sldMk cId="2195044017" sldId="1047"/>
            <ac:picMk id="3" creationId="{93438005-C65C-FFFF-7ADF-AABCFD20C657}"/>
          </ac:picMkLst>
        </pc:picChg>
        <pc:picChg chg="del">
          <ac:chgData name="Hannah Knehr" userId="74f742763e772009" providerId="LiveId" clId="{D9FA08C8-0604-499A-8CF6-192864CD417B}" dt="2023-06-20T15:32:08.172" v="1324" actId="478"/>
          <ac:picMkLst>
            <pc:docMk/>
            <pc:sldMk cId="2195044017" sldId="1047"/>
            <ac:picMk id="4" creationId="{3059C76F-4890-80D2-9B5C-A815A853F7BA}"/>
          </ac:picMkLst>
        </pc:picChg>
        <pc:picChg chg="add mod">
          <ac:chgData name="Hannah Knehr" userId="74f742763e772009" providerId="LiveId" clId="{D9FA08C8-0604-499A-8CF6-192864CD417B}" dt="2023-06-20T15:32:48.708" v="1356" actId="1036"/>
          <ac:picMkLst>
            <pc:docMk/>
            <pc:sldMk cId="2195044017" sldId="1047"/>
            <ac:picMk id="6" creationId="{B63E8267-89F2-305F-F74D-1E74F9D3F153}"/>
          </ac:picMkLst>
        </pc:picChg>
        <pc:picChg chg="add mod">
          <ac:chgData name="Hannah Knehr" userId="74f742763e772009" providerId="LiveId" clId="{D9FA08C8-0604-499A-8CF6-192864CD417B}" dt="2023-06-20T15:32:48.708" v="1356" actId="1036"/>
          <ac:picMkLst>
            <pc:docMk/>
            <pc:sldMk cId="2195044017" sldId="1047"/>
            <ac:picMk id="8" creationId="{0FDD587F-69BA-B649-D437-A9572ED43E5A}"/>
          </ac:picMkLst>
        </pc:picChg>
        <pc:picChg chg="add del mod">
          <ac:chgData name="Hannah Knehr" userId="74f742763e772009" providerId="LiveId" clId="{D9FA08C8-0604-499A-8CF6-192864CD417B}" dt="2023-06-20T15:30:58.558" v="1197" actId="478"/>
          <ac:picMkLst>
            <pc:docMk/>
            <pc:sldMk cId="2195044017" sldId="1047"/>
            <ac:picMk id="11" creationId="{B9887F82-B9C6-6DCA-A9C1-A5DF89284C11}"/>
          </ac:picMkLst>
        </pc:picChg>
        <pc:picChg chg="add mod">
          <ac:chgData name="Hannah Knehr" userId="74f742763e772009" providerId="LiveId" clId="{D9FA08C8-0604-499A-8CF6-192864CD417B}" dt="2023-06-20T15:32:48.708" v="1356" actId="1036"/>
          <ac:picMkLst>
            <pc:docMk/>
            <pc:sldMk cId="2195044017" sldId="1047"/>
            <ac:picMk id="14" creationId="{F78F23C6-CC34-5B8F-0F15-6CFA91946618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15" creationId="{0BA96A6F-339B-FD44-819B-A833F0F0F5F8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17" creationId="{A5514DB7-F772-59C1-CB73-78FFE74A49F6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20" creationId="{B8BBCE30-47D4-E89A-3407-D4612A548073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21" creationId="{2ADA9983-F1D6-51D2-D9C4-2C1814209CE7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23" creationId="{F9A89BA2-F922-3704-F2EA-7B1BF09478A2}"/>
          </ac:picMkLst>
        </pc:picChg>
        <pc:picChg chg="add del mod">
          <ac:chgData name="Hannah Knehr" userId="74f742763e772009" providerId="LiveId" clId="{D9FA08C8-0604-499A-8CF6-192864CD417B}" dt="2023-06-20T15:37:54.005" v="1439"/>
          <ac:picMkLst>
            <pc:docMk/>
            <pc:sldMk cId="2195044017" sldId="1047"/>
            <ac:picMk id="26" creationId="{48296379-D275-7887-D6CD-0AFF2D796169}"/>
          </ac:picMkLst>
        </pc:picChg>
      </pc:sldChg>
      <pc:sldChg chg="addSp modSp">
        <pc:chgData name="Hannah Knehr" userId="74f742763e772009" providerId="LiveId" clId="{D9FA08C8-0604-499A-8CF6-192864CD417B}" dt="2023-06-20T15:44:26.465" v="1581"/>
        <pc:sldMkLst>
          <pc:docMk/>
          <pc:sldMk cId="720060071" sldId="1048"/>
        </pc:sldMkLst>
        <pc:picChg chg="add mod">
          <ac:chgData name="Hannah Knehr" userId="74f742763e772009" providerId="LiveId" clId="{D9FA08C8-0604-499A-8CF6-192864CD417B}" dt="2023-06-20T15:44:26.465" v="1581"/>
          <ac:picMkLst>
            <pc:docMk/>
            <pc:sldMk cId="720060071" sldId="1048"/>
            <ac:picMk id="3" creationId="{73568ADA-2F52-F158-0963-A757C8E84D15}"/>
          </ac:picMkLst>
        </pc:picChg>
      </pc:sldChg>
      <pc:sldChg chg="addSp modSp">
        <pc:chgData name="Hannah Knehr" userId="74f742763e772009" providerId="LiveId" clId="{D9FA08C8-0604-499A-8CF6-192864CD417B}" dt="2023-06-20T15:44:22.933" v="1579"/>
        <pc:sldMkLst>
          <pc:docMk/>
          <pc:sldMk cId="706775152" sldId="1049"/>
        </pc:sldMkLst>
        <pc:picChg chg="add mod">
          <ac:chgData name="Hannah Knehr" userId="74f742763e772009" providerId="LiveId" clId="{D9FA08C8-0604-499A-8CF6-192864CD417B}" dt="2023-06-20T15:44:22.933" v="1579"/>
          <ac:picMkLst>
            <pc:docMk/>
            <pc:sldMk cId="706775152" sldId="1049"/>
            <ac:picMk id="2" creationId="{6EDE2358-C11F-D7A3-9088-AAA051634E97}"/>
          </ac:picMkLst>
        </pc:picChg>
      </pc:sldChg>
      <pc:sldChg chg="addSp delSp modSp mod ord">
        <pc:chgData name="Hannah Knehr" userId="74f742763e772009" providerId="LiveId" clId="{D9FA08C8-0604-499A-8CF6-192864CD417B}" dt="2023-06-20T15:53:50.367" v="1673"/>
        <pc:sldMkLst>
          <pc:docMk/>
          <pc:sldMk cId="1838745828" sldId="1050"/>
        </pc:sldMkLst>
        <pc:spChg chg="add del mod">
          <ac:chgData name="Hannah Knehr" userId="74f742763e772009" providerId="LiveId" clId="{D9FA08C8-0604-499A-8CF6-192864CD417B}" dt="2023-06-20T13:04:08.181" v="124" actId="1076"/>
          <ac:spMkLst>
            <pc:docMk/>
            <pc:sldMk cId="1838745828" sldId="1050"/>
            <ac:spMk id="2" creationId="{80B64D3B-F3FA-4AD7-5700-D3734D3ADEE9}"/>
          </ac:spMkLst>
        </pc:spChg>
        <pc:spChg chg="del">
          <ac:chgData name="Hannah Knehr" userId="74f742763e772009" providerId="LiveId" clId="{D9FA08C8-0604-499A-8CF6-192864CD417B}" dt="2023-06-20T12:22:33.862" v="10" actId="478"/>
          <ac:spMkLst>
            <pc:docMk/>
            <pc:sldMk cId="1838745828" sldId="1050"/>
            <ac:spMk id="3" creationId="{F8BEBAB5-00ED-90B3-BDB2-DD4BB6647D3C}"/>
          </ac:spMkLst>
        </pc:spChg>
        <pc:spChg chg="del">
          <ac:chgData name="Hannah Knehr" userId="74f742763e772009" providerId="LiveId" clId="{D9FA08C8-0604-499A-8CF6-192864CD417B}" dt="2023-06-20T12:22:33.862" v="10" actId="478"/>
          <ac:spMkLst>
            <pc:docMk/>
            <pc:sldMk cId="1838745828" sldId="1050"/>
            <ac:spMk id="11" creationId="{2C4CFE0E-DFFF-C684-EAA1-7B2B0ABA4C48}"/>
          </ac:spMkLst>
        </pc:spChg>
        <pc:spChg chg="del">
          <ac:chgData name="Hannah Knehr" userId="74f742763e772009" providerId="LiveId" clId="{D9FA08C8-0604-499A-8CF6-192864CD417B}" dt="2023-06-20T12:22:33.862" v="10" actId="478"/>
          <ac:spMkLst>
            <pc:docMk/>
            <pc:sldMk cId="1838745828" sldId="1050"/>
            <ac:spMk id="31" creationId="{766F2FB5-9858-4318-CF83-01585F47393A}"/>
          </ac:spMkLst>
        </pc:spChg>
        <pc:spChg chg="add del mod">
          <ac:chgData name="Hannah Knehr" userId="74f742763e772009" providerId="LiveId" clId="{D9FA08C8-0604-499A-8CF6-192864CD417B}" dt="2023-06-20T13:03:43.114" v="115" actId="478"/>
          <ac:spMkLst>
            <pc:docMk/>
            <pc:sldMk cId="1838745828" sldId="1050"/>
            <ac:spMk id="38" creationId="{B39DA26B-F16E-97DA-AE19-465D5FB1D896}"/>
          </ac:spMkLst>
        </pc:spChg>
        <pc:picChg chg="add mod">
          <ac:chgData name="Hannah Knehr" userId="74f742763e772009" providerId="LiveId" clId="{D9FA08C8-0604-499A-8CF6-192864CD417B}" dt="2023-06-20T15:43:41.437" v="1561"/>
          <ac:picMkLst>
            <pc:docMk/>
            <pc:sldMk cId="1838745828" sldId="1050"/>
            <ac:picMk id="3" creationId="{6375289C-2F0E-E3E2-7A86-66B25A2455CF}"/>
          </ac:picMkLst>
        </pc:picChg>
        <pc:picChg chg="add del mod">
          <ac:chgData name="Hannah Knehr" userId="74f742763e772009" providerId="LiveId" clId="{D9FA08C8-0604-499A-8CF6-192864CD417B}" dt="2023-06-20T13:04:26.034" v="128" actId="1076"/>
          <ac:picMkLst>
            <pc:docMk/>
            <pc:sldMk cId="1838745828" sldId="1050"/>
            <ac:picMk id="4" creationId="{A4C3AE6E-7FA6-9653-D717-C5B2DD6E9F9E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6" creationId="{E11D3E65-E9AE-7669-2EA3-4A83DBDBC01D}"/>
          </ac:picMkLst>
        </pc:picChg>
        <pc:picChg chg="add del mod">
          <ac:chgData name="Hannah Knehr" userId="74f742763e772009" providerId="LiveId" clId="{D9FA08C8-0604-499A-8CF6-192864CD417B}" dt="2023-06-20T13:04:27.875" v="129" actId="1076"/>
          <ac:picMkLst>
            <pc:docMk/>
            <pc:sldMk cId="1838745828" sldId="1050"/>
            <ac:picMk id="8" creationId="{8C0E778B-0B54-3E29-A770-60A018BC70C6}"/>
          </ac:picMkLst>
        </pc:picChg>
        <pc:picChg chg="del">
          <ac:chgData name="Hannah Knehr" userId="74f742763e772009" providerId="LiveId" clId="{D9FA08C8-0604-499A-8CF6-192864CD417B}" dt="2023-06-20T12:22:33.862" v="10" actId="478"/>
          <ac:picMkLst>
            <pc:docMk/>
            <pc:sldMk cId="1838745828" sldId="1050"/>
            <ac:picMk id="10" creationId="{184CBF7D-6DAD-639D-427A-DD5F0F3D06C0}"/>
          </ac:picMkLst>
        </pc:picChg>
        <pc:picChg chg="add del mod">
          <ac:chgData name="Hannah Knehr" userId="74f742763e772009" providerId="LiveId" clId="{D9FA08C8-0604-499A-8CF6-192864CD417B}" dt="2023-06-20T13:04:41.297" v="134" actId="1076"/>
          <ac:picMkLst>
            <pc:docMk/>
            <pc:sldMk cId="1838745828" sldId="1050"/>
            <ac:picMk id="10" creationId="{5D2AAC25-BE2E-F1C9-E8DB-5A116700ED4B}"/>
          </ac:picMkLst>
        </pc:picChg>
        <pc:picChg chg="add del mod">
          <ac:chgData name="Hannah Knehr" userId="74f742763e772009" providerId="LiveId" clId="{D9FA08C8-0604-499A-8CF6-192864CD417B}" dt="2023-06-20T13:04:30.228" v="130" actId="1076"/>
          <ac:picMkLst>
            <pc:docMk/>
            <pc:sldMk cId="1838745828" sldId="1050"/>
            <ac:picMk id="12" creationId="{E4E6CD31-43D8-9BE8-30E9-AB8214B70ECE}"/>
          </ac:picMkLst>
        </pc:picChg>
        <pc:picChg chg="add del mod">
          <ac:chgData name="Hannah Knehr" userId="74f742763e772009" providerId="LiveId" clId="{D9FA08C8-0604-499A-8CF6-192864CD417B}" dt="2023-06-20T13:04:39.190" v="133" actId="1076"/>
          <ac:picMkLst>
            <pc:docMk/>
            <pc:sldMk cId="1838745828" sldId="1050"/>
            <ac:picMk id="14" creationId="{DC28D7B1-1C5F-FC74-ACC4-4993101E65BD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16" creationId="{C6D6688C-35E4-3ECF-49D3-0F5318FEF322}"/>
          </ac:picMkLst>
        </pc:picChg>
        <pc:picChg chg="add del mod">
          <ac:chgData name="Hannah Knehr" userId="74f742763e772009" providerId="LiveId" clId="{D9FA08C8-0604-499A-8CF6-192864CD417B}" dt="2023-06-20T13:04:45.902" v="136" actId="1076"/>
          <ac:picMkLst>
            <pc:docMk/>
            <pc:sldMk cId="1838745828" sldId="1050"/>
            <ac:picMk id="18" creationId="{F9A35AD4-1EA8-043C-9E10-42F742C990F3}"/>
          </ac:picMkLst>
        </pc:picChg>
        <pc:picChg chg="add del mod">
          <ac:chgData name="Hannah Knehr" userId="74f742763e772009" providerId="LiveId" clId="{D9FA08C8-0604-499A-8CF6-192864CD417B}" dt="2023-06-20T13:04:37.110" v="132" actId="1076"/>
          <ac:picMkLst>
            <pc:docMk/>
            <pc:sldMk cId="1838745828" sldId="1050"/>
            <ac:picMk id="20" creationId="{B5CFB77B-567C-B6F1-2E86-185CF24A84A5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22" creationId="{2F683157-F563-53F1-E0FB-9EB1455EA0D3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24" creationId="{3DC75B8F-87F3-8ED9-91C1-9263A219168D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26" creationId="{C90B5625-9BE7-E941-F245-24B252CAF0D7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28" creationId="{D8A2242F-1E2A-F74E-02C2-ACBDC1AF3019}"/>
          </ac:picMkLst>
        </pc:picChg>
        <pc:picChg chg="add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30" creationId="{51390C8B-A2A7-D867-4012-0F1D2993014F}"/>
          </ac:picMkLst>
        </pc:picChg>
        <pc:picChg chg="add del mod">
          <ac:chgData name="Hannah Knehr" userId="74f742763e772009" providerId="LiveId" clId="{D9FA08C8-0604-499A-8CF6-192864CD417B}" dt="2023-06-20T13:04:43.455" v="135" actId="1076"/>
          <ac:picMkLst>
            <pc:docMk/>
            <pc:sldMk cId="1838745828" sldId="1050"/>
            <ac:picMk id="32" creationId="{D9912368-3C5A-BF59-5C96-FC41E8727F3C}"/>
          </ac:picMkLst>
        </pc:picChg>
        <pc:picChg chg="add del mod">
          <ac:chgData name="Hannah Knehr" userId="74f742763e772009" providerId="LiveId" clId="{D9FA08C8-0604-499A-8CF6-192864CD417B}" dt="2023-06-20T12:57:43.576" v="105" actId="1076"/>
          <ac:picMkLst>
            <pc:docMk/>
            <pc:sldMk cId="1838745828" sldId="1050"/>
            <ac:picMk id="34" creationId="{3D1FA3EF-D8F8-7E71-54AB-66D92E8D432F}"/>
          </ac:picMkLst>
        </pc:picChg>
        <pc:picChg chg="add del mod">
          <ac:chgData name="Hannah Knehr" userId="74f742763e772009" providerId="LiveId" clId="{D9FA08C8-0604-499A-8CF6-192864CD417B}" dt="2023-06-20T13:04:24.147" v="127" actId="1076"/>
          <ac:picMkLst>
            <pc:docMk/>
            <pc:sldMk cId="1838745828" sldId="1050"/>
            <ac:picMk id="35" creationId="{469D932D-ACDE-D33E-2E38-76FBED26C59B}"/>
          </ac:picMkLst>
        </pc:picChg>
        <pc:picChg chg="add del mod">
          <ac:chgData name="Hannah Knehr" userId="74f742763e772009" providerId="LiveId" clId="{D9FA08C8-0604-499A-8CF6-192864CD417B}" dt="2023-06-20T13:04:33.986" v="131" actId="1076"/>
          <ac:picMkLst>
            <pc:docMk/>
            <pc:sldMk cId="1838745828" sldId="1050"/>
            <ac:picMk id="36" creationId="{5B30E117-ACEC-70FF-15A1-4668D7F2D33A}"/>
          </ac:picMkLst>
        </pc:picChg>
        <pc:picChg chg="add del mod">
          <ac:chgData name="Hannah Knehr" userId="74f742763e772009" providerId="LiveId" clId="{D9FA08C8-0604-499A-8CF6-192864CD417B}" dt="2023-06-20T13:05:52.460" v="156" actId="478"/>
          <ac:picMkLst>
            <pc:docMk/>
            <pc:sldMk cId="1838745828" sldId="1050"/>
            <ac:picMk id="39" creationId="{16F950A5-21A4-3EE5-D419-40B88A830B20}"/>
          </ac:picMkLst>
        </pc:picChg>
        <pc:picChg chg="add del mod">
          <ac:chgData name="Hannah Knehr" userId="74f742763e772009" providerId="LiveId" clId="{D9FA08C8-0604-499A-8CF6-192864CD417B}" dt="2023-06-20T13:05:20.976" v="146" actId="478"/>
          <ac:picMkLst>
            <pc:docMk/>
            <pc:sldMk cId="1838745828" sldId="1050"/>
            <ac:picMk id="40" creationId="{8CC9FDFE-394F-5A39-4269-5CD1EA3EFFE0}"/>
          </ac:picMkLst>
        </pc:picChg>
        <pc:picChg chg="add del mod">
          <ac:chgData name="Hannah Knehr" userId="74f742763e772009" providerId="LiveId" clId="{D9FA08C8-0604-499A-8CF6-192864CD417B}" dt="2023-06-20T13:05:49.990" v="155" actId="478"/>
          <ac:picMkLst>
            <pc:docMk/>
            <pc:sldMk cId="1838745828" sldId="1050"/>
            <ac:picMk id="41" creationId="{0DFD87A1-92F6-A7A0-E085-AE8231F5AB82}"/>
          </ac:picMkLst>
        </pc:picChg>
        <pc:picChg chg="add mod">
          <ac:chgData name="Hannah Knehr" userId="74f742763e772009" providerId="LiveId" clId="{D9FA08C8-0604-499A-8CF6-192864CD417B}" dt="2023-06-20T13:09:03.437" v="175" actId="1076"/>
          <ac:picMkLst>
            <pc:docMk/>
            <pc:sldMk cId="1838745828" sldId="1050"/>
            <ac:picMk id="43" creationId="{95AE6381-DF63-F86C-FF31-256F7E37D56B}"/>
          </ac:picMkLst>
        </pc:picChg>
        <pc:picChg chg="add mod">
          <ac:chgData name="Hannah Knehr" userId="74f742763e772009" providerId="LiveId" clId="{D9FA08C8-0604-499A-8CF6-192864CD417B}" dt="2023-06-20T13:09:08.804" v="176" actId="1076"/>
          <ac:picMkLst>
            <pc:docMk/>
            <pc:sldMk cId="1838745828" sldId="1050"/>
            <ac:picMk id="45" creationId="{609310F9-9833-5E08-D68A-02A8B8A3B122}"/>
          </ac:picMkLst>
        </pc:picChg>
        <pc:picChg chg="add mod">
          <ac:chgData name="Hannah Knehr" userId="74f742763e772009" providerId="LiveId" clId="{D9FA08C8-0604-499A-8CF6-192864CD417B}" dt="2023-06-20T13:09:16.630" v="179" actId="1076"/>
          <ac:picMkLst>
            <pc:docMk/>
            <pc:sldMk cId="1838745828" sldId="1050"/>
            <ac:picMk id="47" creationId="{0AE4FF55-7427-6F29-E496-7022468CF354}"/>
          </ac:picMkLst>
        </pc:picChg>
        <pc:picChg chg="add mod">
          <ac:chgData name="Hannah Knehr" userId="74f742763e772009" providerId="LiveId" clId="{D9FA08C8-0604-499A-8CF6-192864CD417B}" dt="2023-06-20T13:09:12.235" v="177" actId="1076"/>
          <ac:picMkLst>
            <pc:docMk/>
            <pc:sldMk cId="1838745828" sldId="1050"/>
            <ac:picMk id="49" creationId="{CE239BBA-A173-99AB-BD35-F8D01D192618}"/>
          </ac:picMkLst>
        </pc:picChg>
        <pc:picChg chg="add mod">
          <ac:chgData name="Hannah Knehr" userId="74f742763e772009" providerId="LiveId" clId="{D9FA08C8-0604-499A-8CF6-192864CD417B}" dt="2023-06-20T13:09:14.377" v="178" actId="1076"/>
          <ac:picMkLst>
            <pc:docMk/>
            <pc:sldMk cId="1838745828" sldId="1050"/>
            <ac:picMk id="51" creationId="{E5813735-694F-4B44-ACFF-BD0098312B86}"/>
          </ac:picMkLst>
        </pc:picChg>
      </pc:sldChg>
      <pc:sldChg chg="addSp modSp">
        <pc:chgData name="Hannah Knehr" userId="74f742763e772009" providerId="LiveId" clId="{D9FA08C8-0604-499A-8CF6-192864CD417B}" dt="2023-06-20T15:43:50.711" v="1565"/>
        <pc:sldMkLst>
          <pc:docMk/>
          <pc:sldMk cId="1656023572" sldId="1052"/>
        </pc:sldMkLst>
        <pc:picChg chg="add mod">
          <ac:chgData name="Hannah Knehr" userId="74f742763e772009" providerId="LiveId" clId="{D9FA08C8-0604-499A-8CF6-192864CD417B}" dt="2023-06-20T15:43:50.711" v="1565"/>
          <ac:picMkLst>
            <pc:docMk/>
            <pc:sldMk cId="1656023572" sldId="1052"/>
            <ac:picMk id="6" creationId="{94E9E804-83FB-E6F1-64C9-6B01EC3BE6A3}"/>
          </ac:picMkLst>
        </pc:picChg>
      </pc:sldChg>
      <pc:sldChg chg="addSp modSp">
        <pc:chgData name="Hannah Knehr" userId="74f742763e772009" providerId="LiveId" clId="{D9FA08C8-0604-499A-8CF6-192864CD417B}" dt="2023-06-20T15:43:52.537" v="1566"/>
        <pc:sldMkLst>
          <pc:docMk/>
          <pc:sldMk cId="2930158594" sldId="1054"/>
        </pc:sldMkLst>
        <pc:picChg chg="add mod">
          <ac:chgData name="Hannah Knehr" userId="74f742763e772009" providerId="LiveId" clId="{D9FA08C8-0604-499A-8CF6-192864CD417B}" dt="2023-06-20T15:43:52.537" v="1566"/>
          <ac:picMkLst>
            <pc:docMk/>
            <pc:sldMk cId="2930158594" sldId="1054"/>
            <ac:picMk id="7" creationId="{5EDA2783-7AFB-DDA3-4F84-8085A74CC349}"/>
          </ac:picMkLst>
        </pc:picChg>
      </pc:sldChg>
      <pc:sldChg chg="addSp modSp mod">
        <pc:chgData name="Hannah Knehr" userId="74f742763e772009" providerId="LiveId" clId="{D9FA08C8-0604-499A-8CF6-192864CD417B}" dt="2023-06-20T15:43:54.267" v="1567"/>
        <pc:sldMkLst>
          <pc:docMk/>
          <pc:sldMk cId="3363642581" sldId="1055"/>
        </pc:sldMkLst>
        <pc:spChg chg="mod">
          <ac:chgData name="Hannah Knehr" userId="74f742763e772009" providerId="LiveId" clId="{D9FA08C8-0604-499A-8CF6-192864CD417B}" dt="2023-06-20T13:41:00.283" v="703" actId="208"/>
          <ac:spMkLst>
            <pc:docMk/>
            <pc:sldMk cId="3363642581" sldId="1055"/>
            <ac:spMk id="11" creationId="{394F9B69-849D-8AFA-8F1B-09C5EF49F850}"/>
          </ac:spMkLst>
        </pc:spChg>
        <pc:picChg chg="add mod">
          <ac:chgData name="Hannah Knehr" userId="74f742763e772009" providerId="LiveId" clId="{D9FA08C8-0604-499A-8CF6-192864CD417B}" dt="2023-06-20T15:43:54.267" v="1567"/>
          <ac:picMkLst>
            <pc:docMk/>
            <pc:sldMk cId="3363642581" sldId="1055"/>
            <ac:picMk id="8" creationId="{D221AE79-0419-4BDB-39E7-777617005624}"/>
          </ac:picMkLst>
        </pc:picChg>
      </pc:sldChg>
      <pc:sldChg chg="addSp delSp modSp mod">
        <pc:chgData name="Hannah Knehr" userId="74f742763e772009" providerId="LiveId" clId="{D9FA08C8-0604-499A-8CF6-192864CD417B}" dt="2023-06-20T15:43:55.869" v="1568"/>
        <pc:sldMkLst>
          <pc:docMk/>
          <pc:sldMk cId="534180048" sldId="1056"/>
        </pc:sldMkLst>
        <pc:spChg chg="mod topLvl">
          <ac:chgData name="Hannah Knehr" userId="74f742763e772009" providerId="LiveId" clId="{D9FA08C8-0604-499A-8CF6-192864CD417B}" dt="2023-06-20T13:39:48.892" v="690" actId="165"/>
          <ac:spMkLst>
            <pc:docMk/>
            <pc:sldMk cId="534180048" sldId="1056"/>
            <ac:spMk id="17" creationId="{B484FA4C-103B-DC81-D091-7AD63B66810B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18" creationId="{5E61A70A-AF8C-A4FF-E2AC-7F93A1F6072B}"/>
          </ac:spMkLst>
        </pc:spChg>
        <pc:spChg chg="mod topLvl">
          <ac:chgData name="Hannah Knehr" userId="74f742763e772009" providerId="LiveId" clId="{D9FA08C8-0604-499A-8CF6-192864CD417B}" dt="2023-06-20T13:39:48.892" v="690" actId="165"/>
          <ac:spMkLst>
            <pc:docMk/>
            <pc:sldMk cId="534180048" sldId="1056"/>
            <ac:spMk id="19" creationId="{4AFE398E-CC21-E4F3-70CB-592E5E17A452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20" creationId="{3547F396-62C4-D65A-6A4F-4E2DDA7F1A65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22" creationId="{6845A966-E700-6499-A154-D80D891EE3A6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23" creationId="{09E7583B-DCEB-D0D3-25FB-089EDF82550B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35" creationId="{352983D6-4A2B-C6E0-DDB4-65D67FD21D9A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36" creationId="{CC0DF348-1F78-3AF0-29FA-C8DF38A81A80}"/>
          </ac:spMkLst>
        </pc:spChg>
        <pc:spChg chg="mod topLvl">
          <ac:chgData name="Hannah Knehr" userId="74f742763e772009" providerId="LiveId" clId="{D9FA08C8-0604-499A-8CF6-192864CD417B}" dt="2023-06-20T13:41:11.561" v="705" actId="208"/>
          <ac:spMkLst>
            <pc:docMk/>
            <pc:sldMk cId="534180048" sldId="1056"/>
            <ac:spMk id="37" creationId="{EC055A06-CB27-623E-18E6-90FB20A316E3}"/>
          </ac:spMkLst>
        </pc:spChg>
        <pc:spChg chg="mod topLvl">
          <ac:chgData name="Hannah Knehr" userId="74f742763e772009" providerId="LiveId" clId="{D9FA08C8-0604-499A-8CF6-192864CD417B}" dt="2023-06-20T13:39:48.892" v="690" actId="165"/>
          <ac:spMkLst>
            <pc:docMk/>
            <pc:sldMk cId="534180048" sldId="1056"/>
            <ac:spMk id="40" creationId="{3E8853E6-58BC-D472-9C38-42B40B59E58B}"/>
          </ac:spMkLst>
        </pc:spChg>
        <pc:grpChg chg="del">
          <ac:chgData name="Hannah Knehr" userId="74f742763e772009" providerId="LiveId" clId="{D9FA08C8-0604-499A-8CF6-192864CD417B}" dt="2023-06-20T13:39:48.892" v="690" actId="165"/>
          <ac:grpSpMkLst>
            <pc:docMk/>
            <pc:sldMk cId="534180048" sldId="1056"/>
            <ac:grpSpMk id="69" creationId="{8FA91F58-9CD3-FA52-15E7-AA9FAA48783E}"/>
          </ac:grpSpMkLst>
        </pc:grpChg>
        <pc:picChg chg="add mod">
          <ac:chgData name="Hannah Knehr" userId="74f742763e772009" providerId="LiveId" clId="{D9FA08C8-0604-499A-8CF6-192864CD417B}" dt="2023-06-20T15:43:55.869" v="1568"/>
          <ac:picMkLst>
            <pc:docMk/>
            <pc:sldMk cId="534180048" sldId="1056"/>
            <ac:picMk id="9" creationId="{DEC967D9-63A8-7368-E390-AF945C60E4F9}"/>
          </ac:picMkLst>
        </pc:pic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25" creationId="{9773C323-0F40-D3B1-18B1-536A52C1FD08}"/>
          </ac:cxnSpMkLst>
        </pc:cxnChg>
        <pc:cxnChg chg="mod topLvl">
          <ac:chgData name="Hannah Knehr" userId="74f742763e772009" providerId="LiveId" clId="{D9FA08C8-0604-499A-8CF6-192864CD417B}" dt="2023-06-20T13:41:06.356" v="704" actId="688"/>
          <ac:cxnSpMkLst>
            <pc:docMk/>
            <pc:sldMk cId="534180048" sldId="1056"/>
            <ac:cxnSpMk id="27" creationId="{403E9792-E586-2B9F-EBE0-6EEA936C15F8}"/>
          </ac:cxnSpMkLst>
        </pc:cxn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29" creationId="{ADB94D3D-6471-6572-834D-ACAC3EC45E6F}"/>
          </ac:cxnSpMkLst>
        </pc:cxn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31" creationId="{BD60BBAC-5C9B-95BF-4DEA-7F917C209506}"/>
          </ac:cxnSpMkLst>
        </pc:cxn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33" creationId="{70256328-AE14-2F7A-B1D0-C1A8964A1CF0}"/>
          </ac:cxnSpMkLst>
        </pc:cxnChg>
        <pc:cxnChg chg="mod topLvl">
          <ac:chgData name="Hannah Knehr" userId="74f742763e772009" providerId="LiveId" clId="{D9FA08C8-0604-499A-8CF6-192864CD417B}" dt="2023-06-20T13:39:48.892" v="690" actId="165"/>
          <ac:cxnSpMkLst>
            <pc:docMk/>
            <pc:sldMk cId="534180048" sldId="1056"/>
            <ac:cxnSpMk id="46" creationId="{C3109353-7924-9442-5995-67B77F00A49A}"/>
          </ac:cxnSpMkLst>
        </pc:cxnChg>
        <pc:cxnChg chg="del mod topLvl">
          <ac:chgData name="Hannah Knehr" userId="74f742763e772009" providerId="LiveId" clId="{D9FA08C8-0604-499A-8CF6-192864CD417B}" dt="2023-06-20T13:39:55.698" v="693" actId="478"/>
          <ac:cxnSpMkLst>
            <pc:docMk/>
            <pc:sldMk cId="534180048" sldId="1056"/>
            <ac:cxnSpMk id="57" creationId="{212D997F-4485-2EE4-C011-32AA72ABD476}"/>
          </ac:cxnSpMkLst>
        </pc:cxnChg>
        <pc:cxnChg chg="del mod topLvl">
          <ac:chgData name="Hannah Knehr" userId="74f742763e772009" providerId="LiveId" clId="{D9FA08C8-0604-499A-8CF6-192864CD417B}" dt="2023-06-20T13:39:53.850" v="692" actId="478"/>
          <ac:cxnSpMkLst>
            <pc:docMk/>
            <pc:sldMk cId="534180048" sldId="1056"/>
            <ac:cxnSpMk id="62" creationId="{FB6BF3C8-C91E-404A-1A37-2BAB9C3AE1AC}"/>
          </ac:cxnSpMkLst>
        </pc:cxnChg>
        <pc:cxnChg chg="del mod topLvl">
          <ac:chgData name="Hannah Knehr" userId="74f742763e772009" providerId="LiveId" clId="{D9FA08C8-0604-499A-8CF6-192864CD417B}" dt="2023-06-20T13:39:51.871" v="691" actId="478"/>
          <ac:cxnSpMkLst>
            <pc:docMk/>
            <pc:sldMk cId="534180048" sldId="1056"/>
            <ac:cxnSpMk id="65" creationId="{9338A61B-200B-A7D9-1E97-41FEC3DABCC4}"/>
          </ac:cxnSpMkLst>
        </pc:cxnChg>
      </pc:sldChg>
      <pc:sldChg chg="addSp modSp">
        <pc:chgData name="Hannah Knehr" userId="74f742763e772009" providerId="LiveId" clId="{D9FA08C8-0604-499A-8CF6-192864CD417B}" dt="2023-06-20T15:44:11.735" v="1575"/>
        <pc:sldMkLst>
          <pc:docMk/>
          <pc:sldMk cId="568288998" sldId="1057"/>
        </pc:sldMkLst>
        <pc:picChg chg="add mod">
          <ac:chgData name="Hannah Knehr" userId="74f742763e772009" providerId="LiveId" clId="{D9FA08C8-0604-499A-8CF6-192864CD417B}" dt="2023-06-20T15:44:11.735" v="1575"/>
          <ac:picMkLst>
            <pc:docMk/>
            <pc:sldMk cId="568288998" sldId="1057"/>
            <ac:picMk id="3" creationId="{DAF91AB9-8008-3ED6-2700-B53040580DE8}"/>
          </ac:picMkLst>
        </pc:picChg>
      </pc:sldChg>
      <pc:sldChg chg="addSp modSp mod">
        <pc:chgData name="Hannah Knehr" userId="74f742763e772009" providerId="LiveId" clId="{D9FA08C8-0604-499A-8CF6-192864CD417B}" dt="2023-06-20T15:44:13.523" v="1576"/>
        <pc:sldMkLst>
          <pc:docMk/>
          <pc:sldMk cId="3807819017" sldId="1058"/>
        </pc:sldMkLst>
        <pc:picChg chg="add mod">
          <ac:chgData name="Hannah Knehr" userId="74f742763e772009" providerId="LiveId" clId="{D9FA08C8-0604-499A-8CF6-192864CD417B}" dt="2023-06-20T15:44:13.523" v="1576"/>
          <ac:picMkLst>
            <pc:docMk/>
            <pc:sldMk cId="3807819017" sldId="1058"/>
            <ac:picMk id="7" creationId="{10AE34AC-5136-CD30-F5EC-C4BFCF230928}"/>
          </ac:picMkLst>
        </pc:picChg>
        <pc:picChg chg="ord">
          <ac:chgData name="Hannah Knehr" userId="74f742763e772009" providerId="LiveId" clId="{D9FA08C8-0604-499A-8CF6-192864CD417B}" dt="2023-06-19T14:26:55.936" v="1" actId="167"/>
          <ac:picMkLst>
            <pc:docMk/>
            <pc:sldMk cId="3807819017" sldId="1058"/>
            <ac:picMk id="19" creationId="{5973410B-90B7-8F00-18C4-12059DBC524B}"/>
          </ac:picMkLst>
        </pc:picChg>
      </pc:sldChg>
      <pc:sldChg chg="addSp delSp modSp mod ord">
        <pc:chgData name="Hannah Knehr" userId="74f742763e772009" providerId="LiveId" clId="{D9FA08C8-0604-499A-8CF6-192864CD417B}" dt="2023-06-20T16:11:35.113" v="2075" actId="20577"/>
        <pc:sldMkLst>
          <pc:docMk/>
          <pc:sldMk cId="607711860" sldId="1059"/>
        </pc:sldMkLst>
        <pc:spChg chg="mod">
          <ac:chgData name="Hannah Knehr" userId="74f742763e772009" providerId="LiveId" clId="{D9FA08C8-0604-499A-8CF6-192864CD417B}" dt="2023-06-20T16:11:35.113" v="2075" actId="20577"/>
          <ac:spMkLst>
            <pc:docMk/>
            <pc:sldMk cId="607711860" sldId="1059"/>
            <ac:spMk id="2" creationId="{80B64D3B-F3FA-4AD7-5700-D3734D3ADEE9}"/>
          </ac:spMkLst>
        </pc:spChg>
        <pc:spChg chg="add del mod">
          <ac:chgData name="Hannah Knehr" userId="74f742763e772009" providerId="LiveId" clId="{D9FA08C8-0604-499A-8CF6-192864CD417B}" dt="2023-06-20T16:11:28.715" v="2059" actId="478"/>
          <ac:spMkLst>
            <pc:docMk/>
            <pc:sldMk cId="607711860" sldId="1059"/>
            <ac:spMk id="3" creationId="{A15C5C71-EE8C-5FA3-08CA-1F5D51C10C6F}"/>
          </ac:spMkLst>
        </pc:spChg>
        <pc:spChg chg="del">
          <ac:chgData name="Hannah Knehr" userId="74f742763e772009" providerId="LiveId" clId="{D9FA08C8-0604-499A-8CF6-192864CD417B}" dt="2023-06-20T16:11:28.715" v="2059" actId="478"/>
          <ac:spMkLst>
            <pc:docMk/>
            <pc:sldMk cId="607711860" sldId="1059"/>
            <ac:spMk id="21" creationId="{EF8025A5-078E-5954-EC9A-81A7EEEA4A7E}"/>
          </ac:spMkLst>
        </pc:spChg>
        <pc:spChg chg="del">
          <ac:chgData name="Hannah Knehr" userId="74f742763e772009" providerId="LiveId" clId="{D9FA08C8-0604-499A-8CF6-192864CD417B}" dt="2023-06-20T16:11:28.715" v="2059" actId="478"/>
          <ac:spMkLst>
            <pc:docMk/>
            <pc:sldMk cId="607711860" sldId="1059"/>
            <ac:spMk id="24" creationId="{D690FADD-0626-35DA-25D1-9C876C7C8EB2}"/>
          </ac:spMkLst>
        </pc:spChg>
        <pc:picChg chg="add mod">
          <ac:chgData name="Hannah Knehr" userId="74f742763e772009" providerId="LiveId" clId="{D9FA08C8-0604-499A-8CF6-192864CD417B}" dt="2023-06-20T15:44:15.390" v="1577"/>
          <ac:picMkLst>
            <pc:docMk/>
            <pc:sldMk cId="607711860" sldId="1059"/>
            <ac:picMk id="4" creationId="{3A591790-1128-1163-9AE6-6221729D8AB8}"/>
          </ac:picMkLst>
        </pc:picChg>
        <pc:picChg chg="del">
          <ac:chgData name="Hannah Knehr" userId="74f742763e772009" providerId="LiveId" clId="{D9FA08C8-0604-499A-8CF6-192864CD417B}" dt="2023-06-20T16:11:28.715" v="2059" actId="478"/>
          <ac:picMkLst>
            <pc:docMk/>
            <pc:sldMk cId="607711860" sldId="1059"/>
            <ac:picMk id="7" creationId="{36CB30B3-47CD-781C-2138-06E3EF272D4F}"/>
          </ac:picMkLst>
        </pc:picChg>
        <pc:picChg chg="del">
          <ac:chgData name="Hannah Knehr" userId="74f742763e772009" providerId="LiveId" clId="{D9FA08C8-0604-499A-8CF6-192864CD417B}" dt="2023-06-20T16:11:28.715" v="2059" actId="478"/>
          <ac:picMkLst>
            <pc:docMk/>
            <pc:sldMk cId="607711860" sldId="1059"/>
            <ac:picMk id="18" creationId="{9F371C8A-0897-6BBA-BAFB-19D153074654}"/>
          </ac:picMkLst>
        </pc:picChg>
        <pc:picChg chg="del">
          <ac:chgData name="Hannah Knehr" userId="74f742763e772009" providerId="LiveId" clId="{D9FA08C8-0604-499A-8CF6-192864CD417B}" dt="2023-06-20T16:11:28.715" v="2059" actId="478"/>
          <ac:picMkLst>
            <pc:docMk/>
            <pc:sldMk cId="607711860" sldId="1059"/>
            <ac:picMk id="22" creationId="{24E02E47-B369-E85E-2448-CCCCE9454A86}"/>
          </ac:picMkLst>
        </pc:picChg>
      </pc:sldChg>
      <pc:sldChg chg="add">
        <pc:chgData name="Hannah Knehr" userId="74f742763e772009" providerId="LiveId" clId="{D9FA08C8-0604-499A-8CF6-192864CD417B}" dt="2023-06-20T12:20:59.833" v="5"/>
        <pc:sldMkLst>
          <pc:docMk/>
          <pc:sldMk cId="201666267" sldId="1060"/>
        </pc:sldMkLst>
      </pc:sldChg>
      <pc:sldChg chg="add">
        <pc:chgData name="Hannah Knehr" userId="74f742763e772009" providerId="LiveId" clId="{D9FA08C8-0604-499A-8CF6-192864CD417B}" dt="2023-06-20T12:21:06.537" v="6"/>
        <pc:sldMkLst>
          <pc:docMk/>
          <pc:sldMk cId="2467121214" sldId="1061"/>
        </pc:sldMkLst>
      </pc:sldChg>
      <pc:sldChg chg="addSp modSp add">
        <pc:chgData name="Hannah Knehr" userId="74f742763e772009" providerId="LiveId" clId="{D9FA08C8-0604-499A-8CF6-192864CD417B}" dt="2023-06-20T15:43:46.049" v="1563"/>
        <pc:sldMkLst>
          <pc:docMk/>
          <pc:sldMk cId="3902988754" sldId="1062"/>
        </pc:sldMkLst>
        <pc:picChg chg="add mod">
          <ac:chgData name="Hannah Knehr" userId="74f742763e772009" providerId="LiveId" clId="{D9FA08C8-0604-499A-8CF6-192864CD417B}" dt="2023-06-20T15:43:46.049" v="1563"/>
          <ac:picMkLst>
            <pc:docMk/>
            <pc:sldMk cId="3902988754" sldId="1062"/>
            <ac:picMk id="4" creationId="{355B195B-C2D7-351C-EA50-0EB6716836AC}"/>
          </ac:picMkLst>
        </pc:picChg>
      </pc:sldChg>
      <pc:sldChg chg="add del">
        <pc:chgData name="Hannah Knehr" userId="74f742763e772009" providerId="LiveId" clId="{D9FA08C8-0604-499A-8CF6-192864CD417B}" dt="2023-06-20T12:22:25.805" v="8" actId="47"/>
        <pc:sldMkLst>
          <pc:docMk/>
          <pc:sldMk cId="3947618642" sldId="1062"/>
        </pc:sldMkLst>
      </pc:sldChg>
      <pc:sldChg chg="add del">
        <pc:chgData name="Hannah Knehr" userId="74f742763e772009" providerId="LiveId" clId="{D9FA08C8-0604-499A-8CF6-192864CD417B}" dt="2023-06-20T13:45:56.053" v="882" actId="47"/>
        <pc:sldMkLst>
          <pc:docMk/>
          <pc:sldMk cId="2750813410" sldId="1063"/>
        </pc:sldMkLst>
      </pc:sldChg>
      <pc:sldChg chg="add del">
        <pc:chgData name="Hannah Knehr" userId="74f742763e772009" providerId="LiveId" clId="{D9FA08C8-0604-499A-8CF6-192864CD417B}" dt="2023-06-20T15:41:59.132" v="1542" actId="47"/>
        <pc:sldMkLst>
          <pc:docMk/>
          <pc:sldMk cId="3273575511" sldId="1064"/>
        </pc:sldMkLst>
      </pc:sldChg>
      <pc:sldChg chg="addSp delSp modSp add del mod ord">
        <pc:chgData name="Hannah Knehr" userId="74f742763e772009" providerId="LiveId" clId="{D9FA08C8-0604-499A-8CF6-192864CD417B}" dt="2023-06-20T16:05:37.076" v="1984" actId="47"/>
        <pc:sldMkLst>
          <pc:docMk/>
          <pc:sldMk cId="2039766985" sldId="1065"/>
        </pc:sldMkLst>
        <pc:spChg chg="mod">
          <ac:chgData name="Hannah Knehr" userId="74f742763e772009" providerId="LiveId" clId="{D9FA08C8-0604-499A-8CF6-192864CD417B}" dt="2023-06-20T16:05:30.508" v="1981" actId="20577"/>
          <ac:spMkLst>
            <pc:docMk/>
            <pc:sldMk cId="2039766985" sldId="1065"/>
            <ac:spMk id="5" creationId="{A5D0A88D-F675-4818-AD95-F64BCB14854E}"/>
          </ac:spMkLst>
        </pc:spChg>
        <pc:picChg chg="add del mod">
          <ac:chgData name="Hannah Knehr" userId="74f742763e772009" providerId="LiveId" clId="{D9FA08C8-0604-499A-8CF6-192864CD417B}" dt="2023-06-20T15:43:04.360" v="1550" actId="478"/>
          <ac:picMkLst>
            <pc:docMk/>
            <pc:sldMk cId="2039766985" sldId="1065"/>
            <ac:picMk id="3" creationId="{4F0F6A80-4799-4113-0E96-ABCB90B85DC9}"/>
          </ac:picMkLst>
        </pc:picChg>
        <pc:picChg chg="add mod">
          <ac:chgData name="Hannah Knehr" userId="74f742763e772009" providerId="LiveId" clId="{D9FA08C8-0604-499A-8CF6-192864CD417B}" dt="2023-06-20T15:43:18.270" v="1552" actId="1076"/>
          <ac:picMkLst>
            <pc:docMk/>
            <pc:sldMk cId="2039766985" sldId="1065"/>
            <ac:picMk id="8" creationId="{F610192D-A7E8-63E4-A5F3-8C4ED12A98D1}"/>
          </ac:picMkLst>
        </pc:picChg>
      </pc:sldChg>
      <pc:sldChg chg="add">
        <pc:chgData name="Hannah Knehr" userId="74f742763e772009" providerId="LiveId" clId="{D9FA08C8-0604-499A-8CF6-192864CD417B}" dt="2023-06-20T12:26:02.122" v="50"/>
        <pc:sldMkLst>
          <pc:docMk/>
          <pc:sldMk cId="1954731420" sldId="1066"/>
        </pc:sldMkLst>
      </pc:sldChg>
      <pc:sldChg chg="addSp delSp modSp add mod ord">
        <pc:chgData name="Hannah Knehr" userId="74f742763e772009" providerId="LiveId" clId="{D9FA08C8-0604-499A-8CF6-192864CD417B}" dt="2023-06-20T15:53:50.367" v="1673"/>
        <pc:sldMkLst>
          <pc:docMk/>
          <pc:sldMk cId="304399580" sldId="1067"/>
        </pc:sldMkLst>
        <pc:spChg chg="mod">
          <ac:chgData name="Hannah Knehr" userId="74f742763e772009" providerId="LiveId" clId="{D9FA08C8-0604-499A-8CF6-192864CD417B}" dt="2023-06-20T13:15:34.883" v="218" actId="1076"/>
          <ac:spMkLst>
            <pc:docMk/>
            <pc:sldMk cId="304399580" sldId="1067"/>
            <ac:spMk id="2" creationId="{80B64D3B-F3FA-4AD7-5700-D3734D3ADEE9}"/>
          </ac:spMkLst>
        </pc:spChg>
        <pc:picChg chg="add mod">
          <ac:chgData name="Hannah Knehr" userId="74f742763e772009" providerId="LiveId" clId="{D9FA08C8-0604-499A-8CF6-192864CD417B}" dt="2023-06-20T15:43:44.009" v="1562"/>
          <ac:picMkLst>
            <pc:docMk/>
            <pc:sldMk cId="304399580" sldId="1067"/>
            <ac:picMk id="3" creationId="{AB6408EB-6A23-1EDB-A8AF-5C02D8B9173C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4" creationId="{A4C3AE6E-7FA6-9653-D717-C5B2DD6E9F9E}"/>
          </ac:picMkLst>
        </pc:picChg>
        <pc:picChg chg="add del mod">
          <ac:chgData name="Hannah Knehr" userId="74f742763e772009" providerId="LiveId" clId="{D9FA08C8-0604-499A-8CF6-192864CD417B}" dt="2023-06-20T13:15:32.928" v="216" actId="478"/>
          <ac:picMkLst>
            <pc:docMk/>
            <pc:sldMk cId="304399580" sldId="1067"/>
            <ac:picMk id="5" creationId="{3584A21F-8AFD-365E-F787-EC4928BF66C1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6" creationId="{E11D3E65-E9AE-7669-2EA3-4A83DBDBC01D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8" creationId="{8C0E778B-0B54-3E29-A770-60A018BC70C6}"/>
          </ac:picMkLst>
        </pc:picChg>
        <pc:picChg chg="add del mod">
          <ac:chgData name="Hannah Knehr" userId="74f742763e772009" providerId="LiveId" clId="{D9FA08C8-0604-499A-8CF6-192864CD417B}" dt="2023-06-20T13:15:25.926" v="212" actId="478"/>
          <ac:picMkLst>
            <pc:docMk/>
            <pc:sldMk cId="304399580" sldId="1067"/>
            <ac:picMk id="9" creationId="{C6EE02F5-7F47-D487-59B1-16E47E75BF62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10" creationId="{5D2AAC25-BE2E-F1C9-E8DB-5A116700ED4B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12" creationId="{E4E6CD31-43D8-9BE8-30E9-AB8214B70ECE}"/>
          </ac:picMkLst>
        </pc:picChg>
        <pc:picChg chg="add del mod">
          <ac:chgData name="Hannah Knehr" userId="74f742763e772009" providerId="LiveId" clId="{D9FA08C8-0604-499A-8CF6-192864CD417B}" dt="2023-06-20T13:15:29.429" v="214" actId="478"/>
          <ac:picMkLst>
            <pc:docMk/>
            <pc:sldMk cId="304399580" sldId="1067"/>
            <ac:picMk id="13" creationId="{51DAFC07-3115-FDBA-68ED-8B2378577C3E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14" creationId="{DC28D7B1-1C5F-FC74-ACC4-4993101E65BD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16" creationId="{C6D6688C-35E4-3ECF-49D3-0F5318FEF322}"/>
          </ac:picMkLst>
        </pc:picChg>
        <pc:picChg chg="add del mod">
          <ac:chgData name="Hannah Knehr" userId="74f742763e772009" providerId="LiveId" clId="{D9FA08C8-0604-499A-8CF6-192864CD417B}" dt="2023-06-20T13:15:37.067" v="219" actId="478"/>
          <ac:picMkLst>
            <pc:docMk/>
            <pc:sldMk cId="304399580" sldId="1067"/>
            <ac:picMk id="17" creationId="{5EABB976-017E-FB85-18EA-EDE41BC75E13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18" creationId="{F9A35AD4-1EA8-043C-9E10-42F742C990F3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20" creationId="{B5CFB77B-567C-B6F1-2E86-185CF24A84A5}"/>
          </ac:picMkLst>
        </pc:picChg>
        <pc:picChg chg="add del mod">
          <ac:chgData name="Hannah Knehr" userId="74f742763e772009" providerId="LiveId" clId="{D9FA08C8-0604-499A-8CF6-192864CD417B}" dt="2023-06-20T13:10:08.961" v="199" actId="478"/>
          <ac:picMkLst>
            <pc:docMk/>
            <pc:sldMk cId="304399580" sldId="1067"/>
            <ac:picMk id="21" creationId="{AC69528E-2EA1-F53B-4919-087E5E61F8E4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22" creationId="{2F683157-F563-53F1-E0FB-9EB1455EA0D3}"/>
          </ac:picMkLst>
        </pc:picChg>
        <pc:picChg chg="add del mod">
          <ac:chgData name="Hannah Knehr" userId="74f742763e772009" providerId="LiveId" clId="{D9FA08C8-0604-499A-8CF6-192864CD417B}" dt="2023-06-20T13:15:23.990" v="211" actId="478"/>
          <ac:picMkLst>
            <pc:docMk/>
            <pc:sldMk cId="304399580" sldId="1067"/>
            <ac:picMk id="23" creationId="{953BE670-478C-24AF-057D-D1C6FDDD9689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24" creationId="{3DC75B8F-87F3-8ED9-91C1-9263A219168D}"/>
          </ac:picMkLst>
        </pc:picChg>
        <pc:picChg chg="add del mod">
          <ac:chgData name="Hannah Knehr" userId="74f742763e772009" providerId="LiveId" clId="{D9FA08C8-0604-499A-8CF6-192864CD417B}" dt="2023-06-20T13:15:29.429" v="214" actId="478"/>
          <ac:picMkLst>
            <pc:docMk/>
            <pc:sldMk cId="304399580" sldId="1067"/>
            <ac:picMk id="25" creationId="{2FFAC560-3183-D6C3-B1DE-1EE33B4B91C6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26" creationId="{C90B5625-9BE7-E941-F245-24B252CAF0D7}"/>
          </ac:picMkLst>
        </pc:picChg>
        <pc:picChg chg="add del mod">
          <ac:chgData name="Hannah Knehr" userId="74f742763e772009" providerId="LiveId" clId="{D9FA08C8-0604-499A-8CF6-192864CD417B}" dt="2023-06-20T13:15:37.067" v="219" actId="478"/>
          <ac:picMkLst>
            <pc:docMk/>
            <pc:sldMk cId="304399580" sldId="1067"/>
            <ac:picMk id="27" creationId="{A8C65691-A507-6CBA-F741-A10FCE1317C1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28" creationId="{D8A2242F-1E2A-F74E-02C2-ACBDC1AF3019}"/>
          </ac:picMkLst>
        </pc:picChg>
        <pc:picChg chg="del">
          <ac:chgData name="Hannah Knehr" userId="74f742763e772009" providerId="LiveId" clId="{D9FA08C8-0604-499A-8CF6-192864CD417B}" dt="2023-06-20T13:09:26.450" v="182" actId="478"/>
          <ac:picMkLst>
            <pc:docMk/>
            <pc:sldMk cId="304399580" sldId="1067"/>
            <ac:picMk id="30" creationId="{51390C8B-A2A7-D867-4012-0F1D2993014F}"/>
          </ac:picMkLst>
        </pc:picChg>
        <pc:picChg chg="add mod">
          <ac:chgData name="Hannah Knehr" userId="74f742763e772009" providerId="LiveId" clId="{D9FA08C8-0604-499A-8CF6-192864CD417B}" dt="2023-06-20T13:17:21.875" v="236" actId="1076"/>
          <ac:picMkLst>
            <pc:docMk/>
            <pc:sldMk cId="304399580" sldId="1067"/>
            <ac:picMk id="31" creationId="{2EA6123F-A0F2-B22E-3B08-8C02DCC4831E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32" creationId="{D9912368-3C5A-BF59-5C96-FC41E8727F3C}"/>
          </ac:picMkLst>
        </pc:picChg>
        <pc:picChg chg="del mod">
          <ac:chgData name="Hannah Knehr" userId="74f742763e772009" providerId="LiveId" clId="{D9FA08C8-0604-499A-8CF6-192864CD417B}" dt="2023-06-20T13:09:28.008" v="184" actId="478"/>
          <ac:picMkLst>
            <pc:docMk/>
            <pc:sldMk cId="304399580" sldId="1067"/>
            <ac:picMk id="34" creationId="{3D1FA3EF-D8F8-7E71-54AB-66D92E8D432F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35" creationId="{469D932D-ACDE-D33E-2E38-76FBED26C59B}"/>
          </ac:picMkLst>
        </pc:picChg>
        <pc:picChg chg="del">
          <ac:chgData name="Hannah Knehr" userId="74f742763e772009" providerId="LiveId" clId="{D9FA08C8-0604-499A-8CF6-192864CD417B}" dt="2023-06-20T13:05:41.258" v="152" actId="478"/>
          <ac:picMkLst>
            <pc:docMk/>
            <pc:sldMk cId="304399580" sldId="1067"/>
            <ac:picMk id="36" creationId="{5B30E117-ACEC-70FF-15A1-4668D7F2D33A}"/>
          </ac:picMkLst>
        </pc:picChg>
        <pc:picChg chg="add mod">
          <ac:chgData name="Hannah Knehr" userId="74f742763e772009" providerId="LiveId" clId="{D9FA08C8-0604-499A-8CF6-192864CD417B}" dt="2023-06-20T13:17:21.875" v="236" actId="1076"/>
          <ac:picMkLst>
            <pc:docMk/>
            <pc:sldMk cId="304399580" sldId="1067"/>
            <ac:picMk id="37" creationId="{82732282-A7FC-4714-07DA-9A20DE400F81}"/>
          </ac:picMkLst>
        </pc:picChg>
        <pc:picChg chg="del mod">
          <ac:chgData name="Hannah Knehr" userId="74f742763e772009" providerId="LiveId" clId="{D9FA08C8-0604-499A-8CF6-192864CD417B}" dt="2023-06-20T13:09:21.401" v="180" actId="478"/>
          <ac:picMkLst>
            <pc:docMk/>
            <pc:sldMk cId="304399580" sldId="1067"/>
            <ac:picMk id="39" creationId="{16F950A5-21A4-3EE5-D419-40B88A830B20}"/>
          </ac:picMkLst>
        </pc:picChg>
        <pc:picChg chg="add mod">
          <ac:chgData name="Hannah Knehr" userId="74f742763e772009" providerId="LiveId" clId="{D9FA08C8-0604-499A-8CF6-192864CD417B}" dt="2023-06-20T13:17:21.875" v="236" actId="1076"/>
          <ac:picMkLst>
            <pc:docMk/>
            <pc:sldMk cId="304399580" sldId="1067"/>
            <ac:picMk id="40" creationId="{3FB27205-F689-BE8F-E604-6C42B79AAE60}"/>
          </ac:picMkLst>
        </pc:picChg>
        <pc:picChg chg="del mod">
          <ac:chgData name="Hannah Knehr" userId="74f742763e772009" providerId="LiveId" clId="{D9FA08C8-0604-499A-8CF6-192864CD417B}" dt="2023-06-20T13:09:22.699" v="181" actId="478"/>
          <ac:picMkLst>
            <pc:docMk/>
            <pc:sldMk cId="304399580" sldId="1067"/>
            <ac:picMk id="41" creationId="{0DFD87A1-92F6-A7A0-E085-AE8231F5AB82}"/>
          </ac:picMkLst>
        </pc:picChg>
        <pc:picChg chg="add mod">
          <ac:chgData name="Hannah Knehr" userId="74f742763e772009" providerId="LiveId" clId="{D9FA08C8-0604-499A-8CF6-192864CD417B}" dt="2023-06-20T13:17:21.875" v="236" actId="1076"/>
          <ac:picMkLst>
            <pc:docMk/>
            <pc:sldMk cId="304399580" sldId="1067"/>
            <ac:picMk id="43" creationId="{B10BF137-354B-1FA7-F5E0-A681ED3FA0BB}"/>
          </ac:picMkLst>
        </pc:picChg>
      </pc:sldChg>
      <pc:sldChg chg="addSp delSp modSp add mod ord">
        <pc:chgData name="Hannah Knehr" userId="74f742763e772009" providerId="LiveId" clId="{D9FA08C8-0604-499A-8CF6-192864CD417B}" dt="2023-06-20T16:07:38.349" v="2012"/>
        <pc:sldMkLst>
          <pc:docMk/>
          <pc:sldMk cId="936680771" sldId="1068"/>
        </pc:sldMkLst>
        <pc:spChg chg="mod">
          <ac:chgData name="Hannah Knehr" userId="74f742763e772009" providerId="LiveId" clId="{D9FA08C8-0604-499A-8CF6-192864CD417B}" dt="2023-06-20T13:26:37.471" v="403" actId="20577"/>
          <ac:spMkLst>
            <pc:docMk/>
            <pc:sldMk cId="936680771" sldId="1068"/>
            <ac:spMk id="2" creationId="{80B64D3B-F3FA-4AD7-5700-D3734D3ADEE9}"/>
          </ac:spMkLst>
        </pc:spChg>
        <pc:spChg chg="add mod">
          <ac:chgData name="Hannah Knehr" userId="74f742763e772009" providerId="LiveId" clId="{D9FA08C8-0604-499A-8CF6-192864CD417B}" dt="2023-06-20T15:27:35.219" v="1103" actId="1035"/>
          <ac:spMkLst>
            <pc:docMk/>
            <pc:sldMk cId="936680771" sldId="1068"/>
            <ac:spMk id="5" creationId="{D2FCD67D-279B-E25F-CFAF-A97BEBED2DF2}"/>
          </ac:spMkLst>
        </pc:spChg>
        <pc:spChg chg="add mod">
          <ac:chgData name="Hannah Knehr" userId="74f742763e772009" providerId="LiveId" clId="{D9FA08C8-0604-499A-8CF6-192864CD417B}" dt="2023-06-20T15:27:35.219" v="1103" actId="1035"/>
          <ac:spMkLst>
            <pc:docMk/>
            <pc:sldMk cId="936680771" sldId="1068"/>
            <ac:spMk id="6" creationId="{94AF6340-A65D-489C-6E26-22382CE20307}"/>
          </ac:spMkLst>
        </pc:spChg>
        <pc:spChg chg="del">
          <ac:chgData name="Hannah Knehr" userId="74f742763e772009" providerId="LiveId" clId="{D9FA08C8-0604-499A-8CF6-192864CD417B}" dt="2023-06-20T13:26:42.963" v="404" actId="478"/>
          <ac:spMkLst>
            <pc:docMk/>
            <pc:sldMk cId="936680771" sldId="1068"/>
            <ac:spMk id="10" creationId="{E1A0ECCB-0EA3-BC08-B164-5E9130447BD4}"/>
          </ac:spMkLst>
        </pc:spChg>
        <pc:spChg chg="del">
          <ac:chgData name="Hannah Knehr" userId="74f742763e772009" providerId="LiveId" clId="{D9FA08C8-0604-499A-8CF6-192864CD417B}" dt="2023-06-20T13:26:48.648" v="407" actId="478"/>
          <ac:spMkLst>
            <pc:docMk/>
            <pc:sldMk cId="936680771" sldId="1068"/>
            <ac:spMk id="12" creationId="{9285EA4D-A4F4-077A-6161-D251E1B5A4AD}"/>
          </ac:spMkLst>
        </pc:spChg>
        <pc:spChg chg="del mod">
          <ac:chgData name="Hannah Knehr" userId="74f742763e772009" providerId="LiveId" clId="{D9FA08C8-0604-499A-8CF6-192864CD417B}" dt="2023-06-20T13:26:46.493" v="406" actId="478"/>
          <ac:spMkLst>
            <pc:docMk/>
            <pc:sldMk cId="936680771" sldId="1068"/>
            <ac:spMk id="14" creationId="{84225F7C-2E25-F2EA-033A-3B343BB1B663}"/>
          </ac:spMkLst>
        </pc:spChg>
        <pc:spChg chg="del">
          <ac:chgData name="Hannah Knehr" userId="74f742763e772009" providerId="LiveId" clId="{D9FA08C8-0604-499A-8CF6-192864CD417B}" dt="2023-06-20T13:23:10.584" v="334" actId="478"/>
          <ac:spMkLst>
            <pc:docMk/>
            <pc:sldMk cId="936680771" sldId="1068"/>
            <ac:spMk id="17" creationId="{F147F109-A44A-6418-7750-67C786F2E472}"/>
          </ac:spMkLst>
        </pc:spChg>
        <pc:spChg chg="del">
          <ac:chgData name="Hannah Knehr" userId="74f742763e772009" providerId="LiveId" clId="{D9FA08C8-0604-499A-8CF6-192864CD417B}" dt="2023-06-20T13:23:10.584" v="334" actId="478"/>
          <ac:spMkLst>
            <pc:docMk/>
            <pc:sldMk cId="936680771" sldId="1068"/>
            <ac:spMk id="19" creationId="{FF2DADD6-0037-1AFC-8D33-570A3AAC95C3}"/>
          </ac:spMkLst>
        </pc:spChg>
        <pc:spChg chg="mod">
          <ac:chgData name="Hannah Knehr" userId="74f742763e772009" providerId="LiveId" clId="{D9FA08C8-0604-499A-8CF6-192864CD417B}" dt="2023-06-20T13:42:13.810" v="710" actId="1076"/>
          <ac:spMkLst>
            <pc:docMk/>
            <pc:sldMk cId="936680771" sldId="1068"/>
            <ac:spMk id="21" creationId="{1D5E098B-4A39-A24E-16ED-19649D404010}"/>
          </ac:spMkLst>
        </pc:spChg>
        <pc:spChg chg="mod">
          <ac:chgData name="Hannah Knehr" userId="74f742763e772009" providerId="LiveId" clId="{D9FA08C8-0604-499A-8CF6-192864CD417B}" dt="2023-06-20T15:27:35.219" v="1103" actId="1035"/>
          <ac:spMkLst>
            <pc:docMk/>
            <pc:sldMk cId="936680771" sldId="1068"/>
            <ac:spMk id="23" creationId="{D8DB359B-7EE2-145B-E55B-AECA3616D103}"/>
          </ac:spMkLst>
        </pc:spChg>
        <pc:picChg chg="add mod">
          <ac:chgData name="Hannah Knehr" userId="74f742763e772009" providerId="LiveId" clId="{D9FA08C8-0604-499A-8CF6-192864CD417B}" dt="2023-06-20T15:27:35.219" v="1103" actId="1035"/>
          <ac:picMkLst>
            <pc:docMk/>
            <pc:sldMk cId="936680771" sldId="1068"/>
            <ac:picMk id="3" creationId="{2196F8A3-AEB1-C153-2736-CB2F56D84DD5}"/>
          </ac:picMkLst>
        </pc:picChg>
        <pc:picChg chg="add mod">
          <ac:chgData name="Hannah Knehr" userId="74f742763e772009" providerId="LiveId" clId="{D9FA08C8-0604-499A-8CF6-192864CD417B}" dt="2023-06-20T15:27:35.219" v="1103" actId="1035"/>
          <ac:picMkLst>
            <pc:docMk/>
            <pc:sldMk cId="936680771" sldId="1068"/>
            <ac:picMk id="4" creationId="{693D64B5-BC30-10FB-E3F7-CB1750CC7081}"/>
          </ac:picMkLst>
        </pc:picChg>
        <pc:picChg chg="add mod">
          <ac:chgData name="Hannah Knehr" userId="74f742763e772009" providerId="LiveId" clId="{D9FA08C8-0604-499A-8CF6-192864CD417B}" dt="2023-06-20T15:43:57.459" v="1569"/>
          <ac:picMkLst>
            <pc:docMk/>
            <pc:sldMk cId="936680771" sldId="1068"/>
            <ac:picMk id="7" creationId="{2B5BD885-0EF8-4CEE-F1AE-4FB0D7C25FCD}"/>
          </ac:picMkLst>
        </pc:picChg>
        <pc:picChg chg="del">
          <ac:chgData name="Hannah Knehr" userId="74f742763e772009" providerId="LiveId" clId="{D9FA08C8-0604-499A-8CF6-192864CD417B}" dt="2023-06-20T13:23:10.584" v="334" actId="478"/>
          <ac:picMkLst>
            <pc:docMk/>
            <pc:sldMk cId="936680771" sldId="1068"/>
            <ac:picMk id="16" creationId="{FD59F0A8-1CC7-29CA-6557-6B3E3491B036}"/>
          </ac:picMkLst>
        </pc:picChg>
        <pc:picChg chg="del">
          <ac:chgData name="Hannah Knehr" userId="74f742763e772009" providerId="LiveId" clId="{D9FA08C8-0604-499A-8CF6-192864CD417B}" dt="2023-06-20T13:23:10.584" v="334" actId="478"/>
          <ac:picMkLst>
            <pc:docMk/>
            <pc:sldMk cId="936680771" sldId="1068"/>
            <ac:picMk id="18" creationId="{979CA0CB-B83C-47E5-9AC8-2E4DC1F691D5}"/>
          </ac:picMkLst>
        </pc:picChg>
        <pc:picChg chg="mod">
          <ac:chgData name="Hannah Knehr" userId="74f742763e772009" providerId="LiveId" clId="{D9FA08C8-0604-499A-8CF6-192864CD417B}" dt="2023-06-20T13:42:08.499" v="709" actId="1076"/>
          <ac:picMkLst>
            <pc:docMk/>
            <pc:sldMk cId="936680771" sldId="1068"/>
            <ac:picMk id="20" creationId="{49CD6110-A449-0BE3-753B-97B2F7342549}"/>
          </ac:picMkLst>
        </pc:picChg>
        <pc:picChg chg="mod">
          <ac:chgData name="Hannah Knehr" userId="74f742763e772009" providerId="LiveId" clId="{D9FA08C8-0604-499A-8CF6-192864CD417B}" dt="2023-06-20T15:27:35.219" v="1103" actId="1035"/>
          <ac:picMkLst>
            <pc:docMk/>
            <pc:sldMk cId="936680771" sldId="1068"/>
            <ac:picMk id="22" creationId="{F45BDBD3-E769-E618-707B-D4C34513818F}"/>
          </ac:picMkLst>
        </pc:picChg>
        <pc:cxnChg chg="add mod">
          <ac:chgData name="Hannah Knehr" userId="74f742763e772009" providerId="LiveId" clId="{D9FA08C8-0604-499A-8CF6-192864CD417B}" dt="2023-06-20T15:27:35.219" v="1103" actId="1035"/>
          <ac:cxnSpMkLst>
            <pc:docMk/>
            <pc:sldMk cId="936680771" sldId="1068"/>
            <ac:cxnSpMk id="8" creationId="{4DFCF918-A214-FC6E-D74A-49304417C10E}"/>
          </ac:cxnSpMkLst>
        </pc:cxnChg>
        <pc:cxnChg chg="add mod">
          <ac:chgData name="Hannah Knehr" userId="74f742763e772009" providerId="LiveId" clId="{D9FA08C8-0604-499A-8CF6-192864CD417B}" dt="2023-06-20T15:27:35.219" v="1103" actId="1035"/>
          <ac:cxnSpMkLst>
            <pc:docMk/>
            <pc:sldMk cId="936680771" sldId="1068"/>
            <ac:cxnSpMk id="9" creationId="{82F06C3C-F4CB-1795-E3FD-FBBE046BD0AA}"/>
          </ac:cxnSpMkLst>
        </pc:cxnChg>
      </pc:sldChg>
      <pc:sldChg chg="delSp modSp add del mod modNotesTx">
        <pc:chgData name="Hannah Knehr" userId="74f742763e772009" providerId="LiveId" clId="{D9FA08C8-0604-499A-8CF6-192864CD417B}" dt="2023-06-20T15:29:29.427" v="1165" actId="47"/>
        <pc:sldMkLst>
          <pc:docMk/>
          <pc:sldMk cId="2790345831" sldId="1069"/>
        </pc:sldMkLst>
        <pc:spChg chg="mod">
          <ac:chgData name="Hannah Knehr" userId="74f742763e772009" providerId="LiveId" clId="{D9FA08C8-0604-499A-8CF6-192864CD417B}" dt="2023-06-20T13:48:04.916" v="962" actId="1076"/>
          <ac:spMkLst>
            <pc:docMk/>
            <pc:sldMk cId="2790345831" sldId="1069"/>
            <ac:spMk id="8" creationId="{4F3DA4E7-E9BC-950E-A298-5D8E4C2A062C}"/>
          </ac:spMkLst>
        </pc:spChg>
        <pc:spChg chg="mod">
          <ac:chgData name="Hannah Knehr" userId="74f742763e772009" providerId="LiveId" clId="{D9FA08C8-0604-499A-8CF6-192864CD417B}" dt="2023-06-20T15:28:11.453" v="1109" actId="1076"/>
          <ac:spMkLst>
            <pc:docMk/>
            <pc:sldMk cId="2790345831" sldId="1069"/>
            <ac:spMk id="9" creationId="{F11E9AE2-3E9A-83E2-E349-F0CAECC8DB8C}"/>
          </ac:spMkLst>
        </pc:spChg>
        <pc:spChg chg="mod">
          <ac:chgData name="Hannah Knehr" userId="74f742763e772009" providerId="LiveId" clId="{D9FA08C8-0604-499A-8CF6-192864CD417B}" dt="2023-06-20T13:49:08.635" v="987" actId="1076"/>
          <ac:spMkLst>
            <pc:docMk/>
            <pc:sldMk cId="2790345831" sldId="1069"/>
            <ac:spMk id="11" creationId="{5ED9F3F1-E29E-D403-9C70-2EFBAC748033}"/>
          </ac:spMkLst>
        </pc:spChg>
        <pc:spChg chg="del">
          <ac:chgData name="Hannah Knehr" userId="74f742763e772009" providerId="LiveId" clId="{D9FA08C8-0604-499A-8CF6-192864CD417B}" dt="2023-06-20T13:49:01.864" v="985" actId="478"/>
          <ac:spMkLst>
            <pc:docMk/>
            <pc:sldMk cId="2790345831" sldId="1069"/>
            <ac:spMk id="12" creationId="{0FDB4561-3B71-C2F9-AED0-FE897E970B89}"/>
          </ac:spMkLst>
        </pc:spChg>
        <pc:picChg chg="mod">
          <ac:chgData name="Hannah Knehr" userId="74f742763e772009" providerId="LiveId" clId="{D9FA08C8-0604-499A-8CF6-192864CD417B}" dt="2023-06-20T13:49:08.635" v="987" actId="1076"/>
          <ac:picMkLst>
            <pc:docMk/>
            <pc:sldMk cId="2790345831" sldId="1069"/>
            <ac:picMk id="6" creationId="{C5C5EE77-E818-868B-37DD-B0A079AAD0AF}"/>
          </ac:picMkLst>
        </pc:picChg>
        <pc:picChg chg="mod">
          <ac:chgData name="Hannah Knehr" userId="74f742763e772009" providerId="LiveId" clId="{D9FA08C8-0604-499A-8CF6-192864CD417B}" dt="2023-06-20T15:28:11.453" v="1109" actId="1076"/>
          <ac:picMkLst>
            <pc:docMk/>
            <pc:sldMk cId="2790345831" sldId="1069"/>
            <ac:picMk id="10" creationId="{2D459948-0082-9C2B-54F2-DB0798870263}"/>
          </ac:picMkLst>
        </pc:picChg>
        <pc:picChg chg="del">
          <ac:chgData name="Hannah Knehr" userId="74f742763e772009" providerId="LiveId" clId="{D9FA08C8-0604-499A-8CF6-192864CD417B}" dt="2023-06-20T13:49:03.826" v="986" actId="478"/>
          <ac:picMkLst>
            <pc:docMk/>
            <pc:sldMk cId="2790345831" sldId="1069"/>
            <ac:picMk id="13" creationId="{BD956E04-3B6C-615F-2F6D-A1BEC48FCE3D}"/>
          </ac:picMkLst>
        </pc:picChg>
      </pc:sldChg>
      <pc:sldChg chg="addSp delSp modSp add del mod">
        <pc:chgData name="Hannah Knehr" userId="74f742763e772009" providerId="LiveId" clId="{D9FA08C8-0604-499A-8CF6-192864CD417B}" dt="2023-06-20T15:40:03.657" v="1493" actId="47"/>
        <pc:sldMkLst>
          <pc:docMk/>
          <pc:sldMk cId="2752844351" sldId="1070"/>
        </pc:sldMkLst>
        <pc:spChg chg="mod">
          <ac:chgData name="Hannah Knehr" userId="74f742763e772009" providerId="LiveId" clId="{D9FA08C8-0604-499A-8CF6-192864CD417B}" dt="2023-06-20T15:29:23.778" v="1164"/>
          <ac:spMkLst>
            <pc:docMk/>
            <pc:sldMk cId="2752844351" sldId="1070"/>
            <ac:spMk id="8" creationId="{4F3DA4E7-E9BC-950E-A298-5D8E4C2A062C}"/>
          </ac:spMkLst>
        </pc:spChg>
        <pc:spChg chg="mod">
          <ac:chgData name="Hannah Knehr" userId="74f742763e772009" providerId="LiveId" clId="{D9FA08C8-0604-499A-8CF6-192864CD417B}" dt="2023-06-20T15:28:31.200" v="1111"/>
          <ac:spMkLst>
            <pc:docMk/>
            <pc:sldMk cId="2752844351" sldId="1070"/>
            <ac:spMk id="9" creationId="{F11E9AE2-3E9A-83E2-E349-F0CAECC8DB8C}"/>
          </ac:spMkLst>
        </pc:spChg>
        <pc:spChg chg="add del">
          <ac:chgData name="Hannah Knehr" userId="74f742763e772009" providerId="LiveId" clId="{D9FA08C8-0604-499A-8CF6-192864CD417B}" dt="2023-06-20T15:28:58.255" v="1119" actId="478"/>
          <ac:spMkLst>
            <pc:docMk/>
            <pc:sldMk cId="2752844351" sldId="1070"/>
            <ac:spMk id="11" creationId="{5ED9F3F1-E29E-D403-9C70-2EFBAC748033}"/>
          </ac:spMkLst>
        </pc:spChg>
        <pc:spChg chg="add del">
          <ac:chgData name="Hannah Knehr" userId="74f742763e772009" providerId="LiveId" clId="{D9FA08C8-0604-499A-8CF6-192864CD417B}" dt="2023-06-20T15:28:55.393" v="1118" actId="478"/>
          <ac:spMkLst>
            <pc:docMk/>
            <pc:sldMk cId="2752844351" sldId="1070"/>
            <ac:spMk id="12" creationId="{0FDB4561-3B71-C2F9-AED0-FE897E970B89}"/>
          </ac:spMkLst>
        </pc:spChg>
        <pc:spChg chg="add del mod">
          <ac:chgData name="Hannah Knehr" userId="74f742763e772009" providerId="LiveId" clId="{D9FA08C8-0604-499A-8CF6-192864CD417B}" dt="2023-06-20T15:29:13.090" v="1163" actId="1036"/>
          <ac:spMkLst>
            <pc:docMk/>
            <pc:sldMk cId="2752844351" sldId="1070"/>
            <ac:spMk id="14" creationId="{0D3F4CF1-0328-E2E3-148F-4E320CC7D565}"/>
          </ac:spMkLst>
        </pc:spChg>
        <pc:picChg chg="add del">
          <ac:chgData name="Hannah Knehr" userId="74f742763e772009" providerId="LiveId" clId="{D9FA08C8-0604-499A-8CF6-192864CD417B}" dt="2023-06-20T15:28:55.393" v="1118" actId="478"/>
          <ac:picMkLst>
            <pc:docMk/>
            <pc:sldMk cId="2752844351" sldId="1070"/>
            <ac:picMk id="6" creationId="{C5C5EE77-E818-868B-37DD-B0A079AAD0AF}"/>
          </ac:picMkLst>
        </pc:picChg>
        <pc:picChg chg="add del">
          <ac:chgData name="Hannah Knehr" userId="74f742763e772009" providerId="LiveId" clId="{D9FA08C8-0604-499A-8CF6-192864CD417B}" dt="2023-06-20T15:28:55.393" v="1118" actId="478"/>
          <ac:picMkLst>
            <pc:docMk/>
            <pc:sldMk cId="2752844351" sldId="1070"/>
            <ac:picMk id="13" creationId="{BD956E04-3B6C-615F-2F6D-A1BEC48FCE3D}"/>
          </ac:picMkLst>
        </pc:picChg>
        <pc:picChg chg="add del mod">
          <ac:chgData name="Hannah Knehr" userId="74f742763e772009" providerId="LiveId" clId="{D9FA08C8-0604-499A-8CF6-192864CD417B}" dt="2023-06-20T15:29:13.090" v="1163" actId="1036"/>
          <ac:picMkLst>
            <pc:docMk/>
            <pc:sldMk cId="2752844351" sldId="1070"/>
            <ac:picMk id="15" creationId="{C397A639-A570-18A2-FDA2-6F8901A3B529}"/>
          </ac:picMkLst>
        </pc:picChg>
      </pc:sldChg>
      <pc:sldChg chg="modSp add del mod">
        <pc:chgData name="Hannah Knehr" userId="74f742763e772009" providerId="LiveId" clId="{D9FA08C8-0604-499A-8CF6-192864CD417B}" dt="2023-06-20T15:33:04.982" v="1361" actId="47"/>
        <pc:sldMkLst>
          <pc:docMk/>
          <pc:sldMk cId="1767255635" sldId="1071"/>
        </pc:sldMkLst>
        <pc:spChg chg="mod">
          <ac:chgData name="Hannah Knehr" userId="74f742763e772009" providerId="LiveId" clId="{D9FA08C8-0604-499A-8CF6-192864CD417B}" dt="2023-06-20T15:32:53.845" v="1358" actId="1076"/>
          <ac:spMkLst>
            <pc:docMk/>
            <pc:sldMk cId="1767255635" sldId="1071"/>
            <ac:spMk id="2" creationId="{80B64D3B-F3FA-4AD7-5700-D3734D3ADEE9}"/>
          </ac:spMkLst>
        </pc:spChg>
        <pc:spChg chg="mod">
          <ac:chgData name="Hannah Knehr" userId="74f742763e772009" providerId="LiveId" clId="{D9FA08C8-0604-499A-8CF6-192864CD417B}" dt="2023-06-20T15:32:59.110" v="1359" actId="1036"/>
          <ac:spMkLst>
            <pc:docMk/>
            <pc:sldMk cId="1767255635" sldId="1071"/>
            <ac:spMk id="5" creationId="{2F481A40-D1DD-B643-10F3-F23B11490F3F}"/>
          </ac:spMkLst>
        </pc:spChg>
        <pc:spChg chg="mod">
          <ac:chgData name="Hannah Knehr" userId="74f742763e772009" providerId="LiveId" clId="{D9FA08C8-0604-499A-8CF6-192864CD417B}" dt="2023-06-20T15:32:59.110" v="1359" actId="1036"/>
          <ac:spMkLst>
            <pc:docMk/>
            <pc:sldMk cId="1767255635" sldId="1071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0T15:32:59.110" v="1359" actId="1036"/>
          <ac:spMkLst>
            <pc:docMk/>
            <pc:sldMk cId="1767255635" sldId="1071"/>
            <ac:spMk id="9" creationId="{3C32FC4A-E1C9-F169-BA12-5A2F07C9F5BC}"/>
          </ac:spMkLst>
        </pc:spChg>
        <pc:spChg chg="mod">
          <ac:chgData name="Hannah Knehr" userId="74f742763e772009" providerId="LiveId" clId="{D9FA08C8-0604-499A-8CF6-192864CD417B}" dt="2023-06-20T15:32:59.110" v="1359" actId="1036"/>
          <ac:spMkLst>
            <pc:docMk/>
            <pc:sldMk cId="1767255635" sldId="1071"/>
            <ac:spMk id="13" creationId="{146A89CE-190F-F834-1504-004B0D4B135C}"/>
          </ac:spMkLst>
        </pc:spChg>
        <pc:picChg chg="mod">
          <ac:chgData name="Hannah Knehr" userId="74f742763e772009" providerId="LiveId" clId="{D9FA08C8-0604-499A-8CF6-192864CD417B}" dt="2023-06-20T15:32:59.110" v="1359" actId="1036"/>
          <ac:picMkLst>
            <pc:docMk/>
            <pc:sldMk cId="1767255635" sldId="1071"/>
            <ac:picMk id="6" creationId="{B63E8267-89F2-305F-F74D-1E74F9D3F153}"/>
          </ac:picMkLst>
        </pc:picChg>
        <pc:picChg chg="mod">
          <ac:chgData name="Hannah Knehr" userId="74f742763e772009" providerId="LiveId" clId="{D9FA08C8-0604-499A-8CF6-192864CD417B}" dt="2023-06-20T15:32:59.110" v="1359" actId="1036"/>
          <ac:picMkLst>
            <pc:docMk/>
            <pc:sldMk cId="1767255635" sldId="1071"/>
            <ac:picMk id="8" creationId="{0FDD587F-69BA-B649-D437-A9572ED43E5A}"/>
          </ac:picMkLst>
        </pc:picChg>
        <pc:picChg chg="mod">
          <ac:chgData name="Hannah Knehr" userId="74f742763e772009" providerId="LiveId" clId="{D9FA08C8-0604-499A-8CF6-192864CD417B}" dt="2023-06-20T15:32:59.110" v="1359" actId="1036"/>
          <ac:picMkLst>
            <pc:docMk/>
            <pc:sldMk cId="1767255635" sldId="1071"/>
            <ac:picMk id="14" creationId="{F78F23C6-CC34-5B8F-0F15-6CFA91946618}"/>
          </ac:picMkLst>
        </pc:picChg>
      </pc:sldChg>
      <pc:sldChg chg="addSp delSp modSp add mod ord">
        <pc:chgData name="Hannah Knehr" userId="74f742763e772009" providerId="LiveId" clId="{D9FA08C8-0604-499A-8CF6-192864CD417B}" dt="2023-06-20T15:44:55.959" v="1583"/>
        <pc:sldMkLst>
          <pc:docMk/>
          <pc:sldMk cId="1250865242" sldId="1072"/>
        </pc:sldMkLst>
        <pc:spChg chg="add del">
          <ac:chgData name="Hannah Knehr" userId="74f742763e772009" providerId="LiveId" clId="{D9FA08C8-0604-499A-8CF6-192864CD417B}" dt="2023-06-20T15:35:27.245" v="1422" actId="478"/>
          <ac:spMkLst>
            <pc:docMk/>
            <pc:sldMk cId="1250865242" sldId="1072"/>
            <ac:spMk id="4" creationId="{B0C6C648-F108-527D-FEB3-43CA2C29BA1D}"/>
          </ac:spMkLst>
        </pc:spChg>
        <pc:spChg chg="mod">
          <ac:chgData name="Hannah Knehr" userId="74f742763e772009" providerId="LiveId" clId="{D9FA08C8-0604-499A-8CF6-192864CD417B}" dt="2023-06-20T15:35:41.672" v="1425" actId="1076"/>
          <ac:spMkLst>
            <pc:docMk/>
            <pc:sldMk cId="1250865242" sldId="1072"/>
            <ac:spMk id="5" creationId="{2F481A40-D1DD-B643-10F3-F23B11490F3F}"/>
          </ac:spMkLst>
        </pc:spChg>
        <pc:spChg chg="mod">
          <ac:chgData name="Hannah Knehr" userId="74f742763e772009" providerId="LiveId" clId="{D9FA08C8-0604-499A-8CF6-192864CD417B}" dt="2023-06-20T15:36:29.084" v="1433" actId="1076"/>
          <ac:spMkLst>
            <pc:docMk/>
            <pc:sldMk cId="1250865242" sldId="1072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0T15:36:20.475" v="1432" actId="1076"/>
          <ac:spMkLst>
            <pc:docMk/>
            <pc:sldMk cId="1250865242" sldId="1072"/>
            <ac:spMk id="9" creationId="{3C32FC4A-E1C9-F169-BA12-5A2F07C9F5BC}"/>
          </ac:spMkLst>
        </pc:spChg>
        <pc:spChg chg="add mod">
          <ac:chgData name="Hannah Knehr" userId="74f742763e772009" providerId="LiveId" clId="{D9FA08C8-0604-499A-8CF6-192864CD417B}" dt="2023-06-20T15:37:10.548" v="1436" actId="1076"/>
          <ac:spMkLst>
            <pc:docMk/>
            <pc:sldMk cId="1250865242" sldId="1072"/>
            <ac:spMk id="11" creationId="{F7A4B30B-B8D7-1D17-282F-BC51DF3B85F4}"/>
          </ac:spMkLst>
        </pc:spChg>
        <pc:spChg chg="mod">
          <ac:chgData name="Hannah Knehr" userId="74f742763e772009" providerId="LiveId" clId="{D9FA08C8-0604-499A-8CF6-192864CD417B}" dt="2023-06-20T15:36:49.891" v="1434" actId="1076"/>
          <ac:spMkLst>
            <pc:docMk/>
            <pc:sldMk cId="1250865242" sldId="1072"/>
            <ac:spMk id="13" creationId="{146A89CE-190F-F834-1504-004B0D4B135C}"/>
          </ac:spMkLst>
        </pc:spChg>
        <pc:spChg chg="add mod">
          <ac:chgData name="Hannah Knehr" userId="74f742763e772009" providerId="LiveId" clId="{D9FA08C8-0604-499A-8CF6-192864CD417B}" dt="2023-06-20T15:37:01.162" v="1435" actId="1076"/>
          <ac:spMkLst>
            <pc:docMk/>
            <pc:sldMk cId="1250865242" sldId="1072"/>
            <ac:spMk id="15" creationId="{D2332D65-5307-FD22-1BDA-81DE038B26F2}"/>
          </ac:spMkLst>
        </pc:spChg>
        <pc:spChg chg="add mod">
          <ac:chgData name="Hannah Knehr" userId="74f742763e772009" providerId="LiveId" clId="{D9FA08C8-0604-499A-8CF6-192864CD417B}" dt="2023-06-20T15:37:18.239" v="1437" actId="1076"/>
          <ac:spMkLst>
            <pc:docMk/>
            <pc:sldMk cId="1250865242" sldId="1072"/>
            <ac:spMk id="16" creationId="{FE42726F-86C5-E4C3-F579-5ED43AEC999E}"/>
          </ac:spMkLst>
        </pc:spChg>
        <pc:spChg chg="add del mod">
          <ac:chgData name="Hannah Knehr" userId="74f742763e772009" providerId="LiveId" clId="{D9FA08C8-0604-499A-8CF6-192864CD417B}" dt="2023-06-20T15:41:02.270" v="1512" actId="478"/>
          <ac:spMkLst>
            <pc:docMk/>
            <pc:sldMk cId="1250865242" sldId="1072"/>
            <ac:spMk id="18" creationId="{64FCF904-3E40-4BEF-3682-AEEAD6293E6C}"/>
          </ac:spMkLst>
        </pc:spChg>
        <pc:spChg chg="add del mod">
          <ac:chgData name="Hannah Knehr" userId="74f742763e772009" providerId="LiveId" clId="{D9FA08C8-0604-499A-8CF6-192864CD417B}" dt="2023-06-20T15:41:04.840" v="1513" actId="478"/>
          <ac:spMkLst>
            <pc:docMk/>
            <pc:sldMk cId="1250865242" sldId="1072"/>
            <ac:spMk id="19" creationId="{BD993933-C931-62AD-BC61-F0C9E0DD5B3F}"/>
          </ac:spMkLst>
        </pc:spChg>
        <pc:spChg chg="add del mod">
          <ac:chgData name="Hannah Knehr" userId="74f742763e772009" providerId="LiveId" clId="{D9FA08C8-0604-499A-8CF6-192864CD417B}" dt="2023-06-20T15:41:02.270" v="1512" actId="478"/>
          <ac:spMkLst>
            <pc:docMk/>
            <pc:sldMk cId="1250865242" sldId="1072"/>
            <ac:spMk id="20" creationId="{FD073647-4AC5-15EE-0DFF-C145F84BC560}"/>
          </ac:spMkLst>
        </pc:spChg>
        <pc:spChg chg="add del mod">
          <ac:chgData name="Hannah Knehr" userId="74f742763e772009" providerId="LiveId" clId="{D9FA08C8-0604-499A-8CF6-192864CD417B}" dt="2023-06-20T15:41:02.270" v="1512" actId="478"/>
          <ac:spMkLst>
            <pc:docMk/>
            <pc:sldMk cId="1250865242" sldId="1072"/>
            <ac:spMk id="21" creationId="{DD58E228-4328-C445-1A80-61553B36AF6D}"/>
          </ac:spMkLst>
        </pc:spChg>
        <pc:spChg chg="add del mod">
          <ac:chgData name="Hannah Knehr" userId="74f742763e772009" providerId="LiveId" clId="{D9FA08C8-0604-499A-8CF6-192864CD417B}" dt="2023-06-20T15:40:52.846" v="1508"/>
          <ac:spMkLst>
            <pc:docMk/>
            <pc:sldMk cId="1250865242" sldId="1072"/>
            <ac:spMk id="22" creationId="{7CEA6B58-9485-3093-A3C6-B7A41D098FDD}"/>
          </ac:spMkLst>
        </pc:spChg>
        <pc:spChg chg="add del mod">
          <ac:chgData name="Hannah Knehr" userId="74f742763e772009" providerId="LiveId" clId="{D9FA08C8-0604-499A-8CF6-192864CD417B}" dt="2023-06-20T15:40:52.846" v="1508"/>
          <ac:spMkLst>
            <pc:docMk/>
            <pc:sldMk cId="1250865242" sldId="1072"/>
            <ac:spMk id="23" creationId="{FB708CC5-9D8A-F514-D31F-20A5FFA20CE0}"/>
          </ac:spMkLst>
        </pc:spChg>
        <pc:spChg chg="add del mod">
          <ac:chgData name="Hannah Knehr" userId="74f742763e772009" providerId="LiveId" clId="{D9FA08C8-0604-499A-8CF6-192864CD417B}" dt="2023-06-20T15:40:52.846" v="1508"/>
          <ac:spMkLst>
            <pc:docMk/>
            <pc:sldMk cId="1250865242" sldId="1072"/>
            <ac:spMk id="24" creationId="{27E512CB-620B-354C-C56C-FDC016B75C82}"/>
          </ac:spMkLst>
        </pc:spChg>
        <pc:spChg chg="add del mod">
          <ac:chgData name="Hannah Knehr" userId="74f742763e772009" providerId="LiveId" clId="{D9FA08C8-0604-499A-8CF6-192864CD417B}" dt="2023-06-20T15:40:52.846" v="1508"/>
          <ac:spMkLst>
            <pc:docMk/>
            <pc:sldMk cId="1250865242" sldId="1072"/>
            <ac:spMk id="25" creationId="{FD8A771D-1617-DE49-CDEC-6B7C8340D20A}"/>
          </ac:spMkLst>
        </pc:spChg>
        <pc:picChg chg="mod">
          <ac:chgData name="Hannah Knehr" userId="74f742763e772009" providerId="LiveId" clId="{D9FA08C8-0604-499A-8CF6-192864CD417B}" dt="2023-06-20T15:36:20.475" v="1432" actId="1076"/>
          <ac:picMkLst>
            <pc:docMk/>
            <pc:sldMk cId="1250865242" sldId="1072"/>
            <ac:picMk id="6" creationId="{B63E8267-89F2-305F-F74D-1E74F9D3F153}"/>
          </ac:picMkLst>
        </pc:picChg>
        <pc:picChg chg="mod">
          <ac:chgData name="Hannah Knehr" userId="74f742763e772009" providerId="LiveId" clId="{D9FA08C8-0604-499A-8CF6-192864CD417B}" dt="2023-06-20T15:36:29.084" v="1433" actId="1076"/>
          <ac:picMkLst>
            <pc:docMk/>
            <pc:sldMk cId="1250865242" sldId="1072"/>
            <ac:picMk id="8" creationId="{0FDD587F-69BA-B649-D437-A9572ED43E5A}"/>
          </ac:picMkLst>
        </pc:picChg>
        <pc:picChg chg="add mod">
          <ac:chgData name="Hannah Knehr" userId="74f742763e772009" providerId="LiveId" clId="{D9FA08C8-0604-499A-8CF6-192864CD417B}" dt="2023-06-20T15:37:01.162" v="1435" actId="1076"/>
          <ac:picMkLst>
            <pc:docMk/>
            <pc:sldMk cId="1250865242" sldId="1072"/>
            <ac:picMk id="10" creationId="{EA8B2C0F-7D97-B0DC-E672-11EB09B3EBC3}"/>
          </ac:picMkLst>
        </pc:picChg>
        <pc:picChg chg="add mod">
          <ac:chgData name="Hannah Knehr" userId="74f742763e772009" providerId="LiveId" clId="{D9FA08C8-0604-499A-8CF6-192864CD417B}" dt="2023-06-20T15:37:10.548" v="1436" actId="1076"/>
          <ac:picMkLst>
            <pc:docMk/>
            <pc:sldMk cId="1250865242" sldId="1072"/>
            <ac:picMk id="12" creationId="{5EAF6A5D-E4CB-E510-CE07-D30DCD03CB6D}"/>
          </ac:picMkLst>
        </pc:picChg>
        <pc:picChg chg="mod">
          <ac:chgData name="Hannah Knehr" userId="74f742763e772009" providerId="LiveId" clId="{D9FA08C8-0604-499A-8CF6-192864CD417B}" dt="2023-06-20T15:36:49.891" v="1434" actId="1076"/>
          <ac:picMkLst>
            <pc:docMk/>
            <pc:sldMk cId="1250865242" sldId="1072"/>
            <ac:picMk id="14" creationId="{F78F23C6-CC34-5B8F-0F15-6CFA91946618}"/>
          </ac:picMkLst>
        </pc:picChg>
        <pc:picChg chg="add mod">
          <ac:chgData name="Hannah Knehr" userId="74f742763e772009" providerId="LiveId" clId="{D9FA08C8-0604-499A-8CF6-192864CD417B}" dt="2023-06-20T15:37:18.239" v="1437" actId="1076"/>
          <ac:picMkLst>
            <pc:docMk/>
            <pc:sldMk cId="1250865242" sldId="1072"/>
            <ac:picMk id="17" creationId="{9CCC7CC4-6195-C4B1-664F-44CD7E550DEC}"/>
          </ac:picMkLst>
        </pc:picChg>
        <pc:picChg chg="add mod">
          <ac:chgData name="Hannah Knehr" userId="74f742763e772009" providerId="LiveId" clId="{D9FA08C8-0604-499A-8CF6-192864CD417B}" dt="2023-06-20T15:44:04.401" v="1573"/>
          <ac:picMkLst>
            <pc:docMk/>
            <pc:sldMk cId="1250865242" sldId="1072"/>
            <ac:picMk id="26" creationId="{8E1BBBCC-B1C5-482C-404A-9F8261395F00}"/>
          </ac:picMkLst>
        </pc:picChg>
      </pc:sldChg>
      <pc:sldChg chg="addSp delSp modSp add del mod ord">
        <pc:chgData name="Hannah Knehr" userId="74f742763e772009" providerId="LiveId" clId="{D9FA08C8-0604-499A-8CF6-192864CD417B}" dt="2023-06-20T15:40:21.622" v="1496" actId="47"/>
        <pc:sldMkLst>
          <pc:docMk/>
          <pc:sldMk cId="2919770209" sldId="1073"/>
        </pc:sldMkLst>
        <pc:spChg chg="add del mod">
          <ac:chgData name="Hannah Knehr" userId="74f742763e772009" providerId="LiveId" clId="{D9FA08C8-0604-499A-8CF6-192864CD417B}" dt="2023-06-20T15:38:42.507" v="1453" actId="478"/>
          <ac:spMkLst>
            <pc:docMk/>
            <pc:sldMk cId="2919770209" sldId="1073"/>
            <ac:spMk id="3" creationId="{DA1E75DC-6D95-5864-1F80-E5ACB69D18C3}"/>
          </ac:spMkLst>
        </pc:spChg>
        <pc:spChg chg="add del mod">
          <ac:chgData name="Hannah Knehr" userId="74f742763e772009" providerId="LiveId" clId="{D9FA08C8-0604-499A-8CF6-192864CD417B}" dt="2023-06-20T15:38:42.507" v="1453" actId="478"/>
          <ac:spMkLst>
            <pc:docMk/>
            <pc:sldMk cId="2919770209" sldId="1073"/>
            <ac:spMk id="4" creationId="{5FA0A133-F612-C71D-2AC1-1CEF0964913A}"/>
          </ac:spMkLst>
        </pc:spChg>
        <pc:spChg chg="mod">
          <ac:chgData name="Hannah Knehr" userId="74f742763e772009" providerId="LiveId" clId="{D9FA08C8-0604-499A-8CF6-192864CD417B}" dt="2023-06-20T15:39:38.426" v="1485" actId="5793"/>
          <ac:spMkLst>
            <pc:docMk/>
            <pc:sldMk cId="2919770209" sldId="1073"/>
            <ac:spMk id="5" creationId="{2F481A40-D1DD-B643-10F3-F23B11490F3F}"/>
          </ac:spMkLst>
        </pc:spChg>
        <pc:spChg chg="mod">
          <ac:chgData name="Hannah Knehr" userId="74f742763e772009" providerId="LiveId" clId="{D9FA08C8-0604-499A-8CF6-192864CD417B}" dt="2023-06-20T15:39:57.395" v="1491" actId="20577"/>
          <ac:spMkLst>
            <pc:docMk/>
            <pc:sldMk cId="2919770209" sldId="1073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0T15:39:49.037" v="1488" actId="14100"/>
          <ac:spMkLst>
            <pc:docMk/>
            <pc:sldMk cId="2919770209" sldId="1073"/>
            <ac:spMk id="9" creationId="{3C32FC4A-E1C9-F169-BA12-5A2F07C9F5BC}"/>
          </ac:spMkLst>
        </pc:spChg>
        <pc:spChg chg="del">
          <ac:chgData name="Hannah Knehr" userId="74f742763e772009" providerId="LiveId" clId="{D9FA08C8-0604-499A-8CF6-192864CD417B}" dt="2023-06-20T15:38:39.896" v="1452" actId="478"/>
          <ac:spMkLst>
            <pc:docMk/>
            <pc:sldMk cId="2919770209" sldId="1073"/>
            <ac:spMk id="11" creationId="{F7A4B30B-B8D7-1D17-282F-BC51DF3B85F4}"/>
          </ac:spMkLst>
        </pc:spChg>
        <pc:spChg chg="del mod">
          <ac:chgData name="Hannah Knehr" userId="74f742763e772009" providerId="LiveId" clId="{D9FA08C8-0604-499A-8CF6-192864CD417B}" dt="2023-06-20T15:40:01.616" v="1492" actId="478"/>
          <ac:spMkLst>
            <pc:docMk/>
            <pc:sldMk cId="2919770209" sldId="1073"/>
            <ac:spMk id="13" creationId="{146A89CE-190F-F834-1504-004B0D4B135C}"/>
          </ac:spMkLst>
        </pc:spChg>
        <pc:spChg chg="del">
          <ac:chgData name="Hannah Knehr" userId="74f742763e772009" providerId="LiveId" clId="{D9FA08C8-0604-499A-8CF6-192864CD417B}" dt="2023-06-20T15:38:39.896" v="1452" actId="478"/>
          <ac:spMkLst>
            <pc:docMk/>
            <pc:sldMk cId="2919770209" sldId="1073"/>
            <ac:spMk id="15" creationId="{D2332D65-5307-FD22-1BDA-81DE038B26F2}"/>
          </ac:spMkLst>
        </pc:spChg>
        <pc:spChg chg="del">
          <ac:chgData name="Hannah Knehr" userId="74f742763e772009" providerId="LiveId" clId="{D9FA08C8-0604-499A-8CF6-192864CD417B}" dt="2023-06-20T15:38:39.896" v="1452" actId="478"/>
          <ac:spMkLst>
            <pc:docMk/>
            <pc:sldMk cId="2919770209" sldId="1073"/>
            <ac:spMk id="16" creationId="{FE42726F-86C5-E4C3-F579-5ED43AEC999E}"/>
          </ac:spMkLst>
        </pc:spChg>
        <pc:spChg chg="add del mod">
          <ac:chgData name="Hannah Knehr" userId="74f742763e772009" providerId="LiveId" clId="{D9FA08C8-0604-499A-8CF6-192864CD417B}" dt="2023-06-20T15:38:42.507" v="1453" actId="478"/>
          <ac:spMkLst>
            <pc:docMk/>
            <pc:sldMk cId="2919770209" sldId="1073"/>
            <ac:spMk id="18" creationId="{AEC6599E-B1E4-F868-B6C3-7EBAE4E77067}"/>
          </ac:spMkLst>
        </pc:spChg>
        <pc:spChg chg="add mod">
          <ac:chgData name="Hannah Knehr" userId="74f742763e772009" providerId="LiveId" clId="{D9FA08C8-0604-499A-8CF6-192864CD417B}" dt="2023-06-20T15:40:16.338" v="1495"/>
          <ac:spMkLst>
            <pc:docMk/>
            <pc:sldMk cId="2919770209" sldId="1073"/>
            <ac:spMk id="19" creationId="{0ADB7E75-3FAE-F8A2-D5E9-59C6584B21B7}"/>
          </ac:spMkLst>
        </pc:spChg>
        <pc:spChg chg="add mod">
          <ac:chgData name="Hannah Knehr" userId="74f742763e772009" providerId="LiveId" clId="{D9FA08C8-0604-499A-8CF6-192864CD417B}" dt="2023-06-20T15:40:16.338" v="1495"/>
          <ac:spMkLst>
            <pc:docMk/>
            <pc:sldMk cId="2919770209" sldId="1073"/>
            <ac:spMk id="20" creationId="{990DB31B-95CD-F68E-0C0F-EC4EC1B482E5}"/>
          </ac:spMkLst>
        </pc:spChg>
        <pc:spChg chg="add mod">
          <ac:chgData name="Hannah Knehr" userId="74f742763e772009" providerId="LiveId" clId="{D9FA08C8-0604-499A-8CF6-192864CD417B}" dt="2023-06-20T15:40:16.338" v="1495"/>
          <ac:spMkLst>
            <pc:docMk/>
            <pc:sldMk cId="2919770209" sldId="1073"/>
            <ac:spMk id="21" creationId="{4CE12F67-05E3-CAC0-F535-8CE03129EEB2}"/>
          </ac:spMkLst>
        </pc:spChg>
        <pc:spChg chg="add mod">
          <ac:chgData name="Hannah Knehr" userId="74f742763e772009" providerId="LiveId" clId="{D9FA08C8-0604-499A-8CF6-192864CD417B}" dt="2023-06-20T15:40:16.338" v="1495"/>
          <ac:spMkLst>
            <pc:docMk/>
            <pc:sldMk cId="2919770209" sldId="1073"/>
            <ac:spMk id="22" creationId="{C50F0E37-0CB7-6B27-7DB8-EC8208BF936E}"/>
          </ac:spMkLst>
        </pc:spChg>
        <pc:picChg chg="del">
          <ac:chgData name="Hannah Knehr" userId="74f742763e772009" providerId="LiveId" clId="{D9FA08C8-0604-499A-8CF6-192864CD417B}" dt="2023-06-20T15:38:39.896" v="1452" actId="478"/>
          <ac:picMkLst>
            <pc:docMk/>
            <pc:sldMk cId="2919770209" sldId="1073"/>
            <ac:picMk id="10" creationId="{EA8B2C0F-7D97-B0DC-E672-11EB09B3EBC3}"/>
          </ac:picMkLst>
        </pc:picChg>
        <pc:picChg chg="del">
          <ac:chgData name="Hannah Knehr" userId="74f742763e772009" providerId="LiveId" clId="{D9FA08C8-0604-499A-8CF6-192864CD417B}" dt="2023-06-20T15:38:39.896" v="1452" actId="478"/>
          <ac:picMkLst>
            <pc:docMk/>
            <pc:sldMk cId="2919770209" sldId="1073"/>
            <ac:picMk id="12" creationId="{5EAF6A5D-E4CB-E510-CE07-D30DCD03CB6D}"/>
          </ac:picMkLst>
        </pc:picChg>
        <pc:picChg chg="del">
          <ac:chgData name="Hannah Knehr" userId="74f742763e772009" providerId="LiveId" clId="{D9FA08C8-0604-499A-8CF6-192864CD417B}" dt="2023-06-20T15:40:01.616" v="1492" actId="478"/>
          <ac:picMkLst>
            <pc:docMk/>
            <pc:sldMk cId="2919770209" sldId="1073"/>
            <ac:picMk id="14" creationId="{F78F23C6-CC34-5B8F-0F15-6CFA91946618}"/>
          </ac:picMkLst>
        </pc:picChg>
        <pc:picChg chg="del">
          <ac:chgData name="Hannah Knehr" userId="74f742763e772009" providerId="LiveId" clId="{D9FA08C8-0604-499A-8CF6-192864CD417B}" dt="2023-06-20T15:38:39.896" v="1452" actId="478"/>
          <ac:picMkLst>
            <pc:docMk/>
            <pc:sldMk cId="2919770209" sldId="1073"/>
            <ac:picMk id="17" creationId="{9CCC7CC4-6195-C4B1-664F-44CD7E550DEC}"/>
          </ac:picMkLst>
        </pc:picChg>
      </pc:sldChg>
      <pc:sldChg chg="add del ord">
        <pc:chgData name="Hannah Knehr" userId="74f742763e772009" providerId="LiveId" clId="{D9FA08C8-0604-499A-8CF6-192864CD417B}" dt="2023-06-20T15:39:15.747" v="1459" actId="47"/>
        <pc:sldMkLst>
          <pc:docMk/>
          <pc:sldMk cId="132018185" sldId="1074"/>
        </pc:sldMkLst>
      </pc:sldChg>
      <pc:sldChg chg="add del">
        <pc:chgData name="Hannah Knehr" userId="74f742763e772009" providerId="LiveId" clId="{D9FA08C8-0604-499A-8CF6-192864CD417B}" dt="2023-06-20T15:38:49.832" v="1455"/>
        <pc:sldMkLst>
          <pc:docMk/>
          <pc:sldMk cId="3909203649" sldId="1074"/>
        </pc:sldMkLst>
      </pc:sldChg>
      <pc:sldChg chg="addSp delSp modSp add ord">
        <pc:chgData name="Hannah Knehr" userId="74f742763e772009" providerId="LiveId" clId="{D9FA08C8-0604-499A-8CF6-192864CD417B}" dt="2023-06-20T15:44:55.959" v="1583"/>
        <pc:sldMkLst>
          <pc:docMk/>
          <pc:sldMk cId="4245417347" sldId="1074"/>
        </pc:sldMkLst>
        <pc:spChg chg="add del mod">
          <ac:chgData name="Hannah Knehr" userId="74f742763e772009" providerId="LiveId" clId="{D9FA08C8-0604-499A-8CF6-192864CD417B}" dt="2023-06-20T15:40:31.698" v="1502"/>
          <ac:spMkLst>
            <pc:docMk/>
            <pc:sldMk cId="4245417347" sldId="1074"/>
            <ac:spMk id="3" creationId="{5E456C5E-4F50-1C23-762C-DF320D6703C7}"/>
          </ac:spMkLst>
        </pc:spChg>
        <pc:spChg chg="add del mod">
          <ac:chgData name="Hannah Knehr" userId="74f742763e772009" providerId="LiveId" clId="{D9FA08C8-0604-499A-8CF6-192864CD417B}" dt="2023-06-20T15:40:31.698" v="1502"/>
          <ac:spMkLst>
            <pc:docMk/>
            <pc:sldMk cId="4245417347" sldId="1074"/>
            <ac:spMk id="4" creationId="{09C321F7-0B23-D7A1-B0C8-709CB029D79E}"/>
          </ac:spMkLst>
        </pc:spChg>
        <pc:spChg chg="add del mod">
          <ac:chgData name="Hannah Knehr" userId="74f742763e772009" providerId="LiveId" clId="{D9FA08C8-0604-499A-8CF6-192864CD417B}" dt="2023-06-20T15:40:31.698" v="1502"/>
          <ac:spMkLst>
            <pc:docMk/>
            <pc:sldMk cId="4245417347" sldId="1074"/>
            <ac:spMk id="10" creationId="{2B19398E-3B4E-16DF-C92D-6EB668073165}"/>
          </ac:spMkLst>
        </pc:spChg>
        <pc:spChg chg="add del mod">
          <ac:chgData name="Hannah Knehr" userId="74f742763e772009" providerId="LiveId" clId="{D9FA08C8-0604-499A-8CF6-192864CD417B}" dt="2023-06-20T15:40:31.698" v="1502"/>
          <ac:spMkLst>
            <pc:docMk/>
            <pc:sldMk cId="4245417347" sldId="1074"/>
            <ac:spMk id="11" creationId="{F91C1AC0-686F-7076-0832-A3EB055AB88F}"/>
          </ac:spMkLst>
        </pc:spChg>
        <pc:spChg chg="add del mod">
          <ac:chgData name="Hannah Knehr" userId="74f742763e772009" providerId="LiveId" clId="{D9FA08C8-0604-499A-8CF6-192864CD417B}" dt="2023-06-20T15:40:28.356" v="1499"/>
          <ac:spMkLst>
            <pc:docMk/>
            <pc:sldMk cId="4245417347" sldId="1074"/>
            <ac:spMk id="12" creationId="{52832307-3B28-50E4-89B6-CE2BD8320F43}"/>
          </ac:spMkLst>
        </pc:spChg>
        <pc:spChg chg="add del mod">
          <ac:chgData name="Hannah Knehr" userId="74f742763e772009" providerId="LiveId" clId="{D9FA08C8-0604-499A-8CF6-192864CD417B}" dt="2023-06-20T15:40:28.356" v="1499"/>
          <ac:spMkLst>
            <pc:docMk/>
            <pc:sldMk cId="4245417347" sldId="1074"/>
            <ac:spMk id="15" creationId="{3049D3B8-273D-155B-2E32-7FD55D946D3A}"/>
          </ac:spMkLst>
        </pc:spChg>
        <pc:spChg chg="add del mod">
          <ac:chgData name="Hannah Knehr" userId="74f742763e772009" providerId="LiveId" clId="{D9FA08C8-0604-499A-8CF6-192864CD417B}" dt="2023-06-20T15:40:28.356" v="1499"/>
          <ac:spMkLst>
            <pc:docMk/>
            <pc:sldMk cId="4245417347" sldId="1074"/>
            <ac:spMk id="16" creationId="{F9F2844F-9DF4-93DF-C344-70FCD1910528}"/>
          </ac:spMkLst>
        </pc:spChg>
        <pc:spChg chg="add del mod">
          <ac:chgData name="Hannah Knehr" userId="74f742763e772009" providerId="LiveId" clId="{D9FA08C8-0604-499A-8CF6-192864CD417B}" dt="2023-06-20T15:40:28.356" v="1499"/>
          <ac:spMkLst>
            <pc:docMk/>
            <pc:sldMk cId="4245417347" sldId="1074"/>
            <ac:spMk id="17" creationId="{53772783-A1A2-4551-B9E2-A0963129F402}"/>
          </ac:spMkLst>
        </pc:spChg>
        <pc:spChg chg="add del mod">
          <ac:chgData name="Hannah Knehr" userId="74f742763e772009" providerId="LiveId" clId="{D9FA08C8-0604-499A-8CF6-192864CD417B}" dt="2023-06-20T15:40:31.527" v="1501"/>
          <ac:spMkLst>
            <pc:docMk/>
            <pc:sldMk cId="4245417347" sldId="1074"/>
            <ac:spMk id="18" creationId="{3B1FECF4-7D10-306B-2C4B-D1D7E4F8AD21}"/>
          </ac:spMkLst>
        </pc:spChg>
        <pc:spChg chg="add del mod">
          <ac:chgData name="Hannah Knehr" userId="74f742763e772009" providerId="LiveId" clId="{D9FA08C8-0604-499A-8CF6-192864CD417B}" dt="2023-06-20T15:40:31.527" v="1501"/>
          <ac:spMkLst>
            <pc:docMk/>
            <pc:sldMk cId="4245417347" sldId="1074"/>
            <ac:spMk id="19" creationId="{022F746C-FB87-AED2-2ACC-C34097164E29}"/>
          </ac:spMkLst>
        </pc:spChg>
        <pc:spChg chg="add del mod">
          <ac:chgData name="Hannah Knehr" userId="74f742763e772009" providerId="LiveId" clId="{D9FA08C8-0604-499A-8CF6-192864CD417B}" dt="2023-06-20T15:40:31.527" v="1501"/>
          <ac:spMkLst>
            <pc:docMk/>
            <pc:sldMk cId="4245417347" sldId="1074"/>
            <ac:spMk id="20" creationId="{A7DFC3A3-EC00-FE72-BAB6-ABE6BCF5A6ED}"/>
          </ac:spMkLst>
        </pc:spChg>
        <pc:spChg chg="add del mod">
          <ac:chgData name="Hannah Knehr" userId="74f742763e772009" providerId="LiveId" clId="{D9FA08C8-0604-499A-8CF6-192864CD417B}" dt="2023-06-20T15:40:31.527" v="1501"/>
          <ac:spMkLst>
            <pc:docMk/>
            <pc:sldMk cId="4245417347" sldId="1074"/>
            <ac:spMk id="21" creationId="{00A8B0FA-E015-B512-9503-C5BBB2224E37}"/>
          </ac:spMkLst>
        </pc:spChg>
        <pc:picChg chg="add mod">
          <ac:chgData name="Hannah Knehr" userId="74f742763e772009" providerId="LiveId" clId="{D9FA08C8-0604-499A-8CF6-192864CD417B}" dt="2023-06-20T15:44:02.688" v="1572"/>
          <ac:picMkLst>
            <pc:docMk/>
            <pc:sldMk cId="4245417347" sldId="1074"/>
            <ac:picMk id="22" creationId="{EBE581C9-810D-A9FB-8A44-501D57A0B38A}"/>
          </ac:picMkLst>
        </pc:picChg>
      </pc:sldChg>
      <pc:sldChg chg="addSp modSp add mod ord">
        <pc:chgData name="Hannah Knehr" userId="74f742763e772009" providerId="LiveId" clId="{D9FA08C8-0604-499A-8CF6-192864CD417B}" dt="2023-06-20T15:44:55.959" v="1583"/>
        <pc:sldMkLst>
          <pc:docMk/>
          <pc:sldMk cId="1415985620" sldId="1075"/>
        </pc:sldMkLst>
        <pc:spChg chg="mod">
          <ac:chgData name="Hannah Knehr" userId="74f742763e772009" providerId="LiveId" clId="{D9FA08C8-0604-499A-8CF6-192864CD417B}" dt="2023-06-20T15:41:11.842" v="1514" actId="20577"/>
          <ac:spMkLst>
            <pc:docMk/>
            <pc:sldMk cId="1415985620" sldId="1075"/>
            <ac:spMk id="2" creationId="{80B64D3B-F3FA-4AD7-5700-D3734D3ADEE9}"/>
          </ac:spMkLst>
        </pc:spChg>
        <pc:picChg chg="add mod">
          <ac:chgData name="Hannah Knehr" userId="74f742763e772009" providerId="LiveId" clId="{D9FA08C8-0604-499A-8CF6-192864CD417B}" dt="2023-06-20T15:44:01.261" v="1571"/>
          <ac:picMkLst>
            <pc:docMk/>
            <pc:sldMk cId="1415985620" sldId="1075"/>
            <ac:picMk id="3" creationId="{C06FC77C-A930-D8F2-F76F-350D865637E9}"/>
          </ac:picMkLst>
        </pc:picChg>
      </pc:sldChg>
      <pc:sldChg chg="addSp delSp modSp add mod ord">
        <pc:chgData name="Hannah Knehr" userId="74f742763e772009" providerId="LiveId" clId="{D9FA08C8-0604-499A-8CF6-192864CD417B}" dt="2023-06-20T15:44:55.959" v="1583"/>
        <pc:sldMkLst>
          <pc:docMk/>
          <pc:sldMk cId="1329230114" sldId="1076"/>
        </pc:sldMkLst>
        <pc:spChg chg="mod">
          <ac:chgData name="Hannah Knehr" userId="74f742763e772009" providerId="LiveId" clId="{D9FA08C8-0604-499A-8CF6-192864CD417B}" dt="2023-06-20T15:41:15.143" v="1515" actId="6549"/>
          <ac:spMkLst>
            <pc:docMk/>
            <pc:sldMk cId="1329230114" sldId="1076"/>
            <ac:spMk id="2" creationId="{80B64D3B-F3FA-4AD7-5700-D3734D3ADEE9}"/>
          </ac:spMkLst>
        </pc:spChg>
        <pc:spChg chg="mod">
          <ac:chgData name="Hannah Knehr" userId="74f742763e772009" providerId="LiveId" clId="{D9FA08C8-0604-499A-8CF6-192864CD417B}" dt="2023-06-20T15:41:26.751" v="1535" actId="20577"/>
          <ac:spMkLst>
            <pc:docMk/>
            <pc:sldMk cId="1329230114" sldId="1076"/>
            <ac:spMk id="5" creationId="{2F481A40-D1DD-B643-10F3-F23B11490F3F}"/>
          </ac:spMkLst>
        </pc:spChg>
        <pc:spChg chg="mod">
          <ac:chgData name="Hannah Knehr" userId="74f742763e772009" providerId="LiveId" clId="{D9FA08C8-0604-499A-8CF6-192864CD417B}" dt="2023-06-20T15:41:41.285" v="1538" actId="20577"/>
          <ac:spMkLst>
            <pc:docMk/>
            <pc:sldMk cId="1329230114" sldId="1076"/>
            <ac:spMk id="7" creationId="{967C506F-7638-5B73-3817-53EAD2BE0FAE}"/>
          </ac:spMkLst>
        </pc:spChg>
        <pc:spChg chg="mod">
          <ac:chgData name="Hannah Knehr" userId="74f742763e772009" providerId="LiveId" clId="{D9FA08C8-0604-499A-8CF6-192864CD417B}" dt="2023-06-20T15:41:34.179" v="1536"/>
          <ac:spMkLst>
            <pc:docMk/>
            <pc:sldMk cId="1329230114" sldId="1076"/>
            <ac:spMk id="9" creationId="{3C32FC4A-E1C9-F169-BA12-5A2F07C9F5BC}"/>
          </ac:spMkLst>
        </pc:spChg>
        <pc:spChg chg="del">
          <ac:chgData name="Hannah Knehr" userId="74f742763e772009" providerId="LiveId" clId="{D9FA08C8-0604-499A-8CF6-192864CD417B}" dt="2023-06-20T15:41:49.094" v="1540" actId="478"/>
          <ac:spMkLst>
            <pc:docMk/>
            <pc:sldMk cId="1329230114" sldId="1076"/>
            <ac:spMk id="11" creationId="{F7A4B30B-B8D7-1D17-282F-BC51DF3B85F4}"/>
          </ac:spMkLst>
        </pc:spChg>
        <pc:spChg chg="mod">
          <ac:chgData name="Hannah Knehr" userId="74f742763e772009" providerId="LiveId" clId="{D9FA08C8-0604-499A-8CF6-192864CD417B}" dt="2023-06-20T15:41:45.527" v="1539"/>
          <ac:spMkLst>
            <pc:docMk/>
            <pc:sldMk cId="1329230114" sldId="1076"/>
            <ac:spMk id="13" creationId="{146A89CE-190F-F834-1504-004B0D4B135C}"/>
          </ac:spMkLst>
        </pc:spChg>
        <pc:spChg chg="del">
          <ac:chgData name="Hannah Knehr" userId="74f742763e772009" providerId="LiveId" clId="{D9FA08C8-0604-499A-8CF6-192864CD417B}" dt="2023-06-20T15:41:49.094" v="1540" actId="478"/>
          <ac:spMkLst>
            <pc:docMk/>
            <pc:sldMk cId="1329230114" sldId="1076"/>
            <ac:spMk id="15" creationId="{D2332D65-5307-FD22-1BDA-81DE038B26F2}"/>
          </ac:spMkLst>
        </pc:spChg>
        <pc:spChg chg="del">
          <ac:chgData name="Hannah Knehr" userId="74f742763e772009" providerId="LiveId" clId="{D9FA08C8-0604-499A-8CF6-192864CD417B}" dt="2023-06-20T15:41:49.094" v="1540" actId="478"/>
          <ac:spMkLst>
            <pc:docMk/>
            <pc:sldMk cId="1329230114" sldId="1076"/>
            <ac:spMk id="16" creationId="{FE42726F-86C5-E4C3-F579-5ED43AEC999E}"/>
          </ac:spMkLst>
        </pc:spChg>
        <pc:spChg chg="del">
          <ac:chgData name="Hannah Knehr" userId="74f742763e772009" providerId="LiveId" clId="{D9FA08C8-0604-499A-8CF6-192864CD417B}" dt="2023-06-20T15:41:51.449" v="1541" actId="478"/>
          <ac:spMkLst>
            <pc:docMk/>
            <pc:sldMk cId="1329230114" sldId="1076"/>
            <ac:spMk id="18" creationId="{64FCF904-3E40-4BEF-3682-AEEAD6293E6C}"/>
          </ac:spMkLst>
        </pc:spChg>
        <pc:spChg chg="del">
          <ac:chgData name="Hannah Knehr" userId="74f742763e772009" providerId="LiveId" clId="{D9FA08C8-0604-499A-8CF6-192864CD417B}" dt="2023-06-20T15:41:51.449" v="1541" actId="478"/>
          <ac:spMkLst>
            <pc:docMk/>
            <pc:sldMk cId="1329230114" sldId="1076"/>
            <ac:spMk id="19" creationId="{BD993933-C931-62AD-BC61-F0C9E0DD5B3F}"/>
          </ac:spMkLst>
        </pc:spChg>
        <pc:spChg chg="del">
          <ac:chgData name="Hannah Knehr" userId="74f742763e772009" providerId="LiveId" clId="{D9FA08C8-0604-499A-8CF6-192864CD417B}" dt="2023-06-20T15:41:51.449" v="1541" actId="478"/>
          <ac:spMkLst>
            <pc:docMk/>
            <pc:sldMk cId="1329230114" sldId="1076"/>
            <ac:spMk id="20" creationId="{FD073647-4AC5-15EE-0DFF-C145F84BC560}"/>
          </ac:spMkLst>
        </pc:spChg>
        <pc:spChg chg="del">
          <ac:chgData name="Hannah Knehr" userId="74f742763e772009" providerId="LiveId" clId="{D9FA08C8-0604-499A-8CF6-192864CD417B}" dt="2023-06-20T15:41:49.094" v="1540" actId="478"/>
          <ac:spMkLst>
            <pc:docMk/>
            <pc:sldMk cId="1329230114" sldId="1076"/>
            <ac:spMk id="21" creationId="{DD58E228-4328-C445-1A80-61553B36AF6D}"/>
          </ac:spMkLst>
        </pc:spChg>
        <pc:picChg chg="add mod">
          <ac:chgData name="Hannah Knehr" userId="74f742763e772009" providerId="LiveId" clId="{D9FA08C8-0604-499A-8CF6-192864CD417B}" dt="2023-06-20T15:43:59.290" v="1570"/>
          <ac:picMkLst>
            <pc:docMk/>
            <pc:sldMk cId="1329230114" sldId="1076"/>
            <ac:picMk id="3" creationId="{AC18CB42-F5EA-06CE-4482-9C0772BCC6C1}"/>
          </ac:picMkLst>
        </pc:picChg>
        <pc:picChg chg="del">
          <ac:chgData name="Hannah Knehr" userId="74f742763e772009" providerId="LiveId" clId="{D9FA08C8-0604-499A-8CF6-192864CD417B}" dt="2023-06-20T15:41:49.094" v="1540" actId="478"/>
          <ac:picMkLst>
            <pc:docMk/>
            <pc:sldMk cId="1329230114" sldId="1076"/>
            <ac:picMk id="10" creationId="{EA8B2C0F-7D97-B0DC-E672-11EB09B3EBC3}"/>
          </ac:picMkLst>
        </pc:picChg>
        <pc:picChg chg="del">
          <ac:chgData name="Hannah Knehr" userId="74f742763e772009" providerId="LiveId" clId="{D9FA08C8-0604-499A-8CF6-192864CD417B}" dt="2023-06-20T15:41:49.094" v="1540" actId="478"/>
          <ac:picMkLst>
            <pc:docMk/>
            <pc:sldMk cId="1329230114" sldId="1076"/>
            <ac:picMk id="12" creationId="{5EAF6A5D-E4CB-E510-CE07-D30DCD03CB6D}"/>
          </ac:picMkLst>
        </pc:picChg>
        <pc:picChg chg="del">
          <ac:chgData name="Hannah Knehr" userId="74f742763e772009" providerId="LiveId" clId="{D9FA08C8-0604-499A-8CF6-192864CD417B}" dt="2023-06-20T15:41:49.094" v="1540" actId="478"/>
          <ac:picMkLst>
            <pc:docMk/>
            <pc:sldMk cId="1329230114" sldId="1076"/>
            <ac:picMk id="17" creationId="{9CCC7CC4-6195-C4B1-664F-44CD7E550DEC}"/>
          </ac:picMkLst>
        </pc:picChg>
      </pc:sldChg>
      <pc:sldChg chg="add del">
        <pc:chgData name="Hannah Knehr" userId="74f742763e772009" providerId="LiveId" clId="{D9FA08C8-0604-499A-8CF6-192864CD417B}" dt="2023-06-20T15:40:45.628" v="1504"/>
        <pc:sldMkLst>
          <pc:docMk/>
          <pc:sldMk cId="1922748341" sldId="1076"/>
        </pc:sldMkLst>
      </pc:sldChg>
      <pc:sldChg chg="addSp modSp add del ord">
        <pc:chgData name="Hannah Knehr" userId="74f742763e772009" providerId="LiveId" clId="{D9FA08C8-0604-499A-8CF6-192864CD417B}" dt="2023-06-20T15:51:28.997" v="1650" actId="47"/>
        <pc:sldMkLst>
          <pc:docMk/>
          <pc:sldMk cId="255206638" sldId="1077"/>
        </pc:sldMkLst>
        <pc:picChg chg="add mod">
          <ac:chgData name="Hannah Knehr" userId="74f742763e772009" providerId="LiveId" clId="{D9FA08C8-0604-499A-8CF6-192864CD417B}" dt="2023-06-20T15:44:06" v="1574"/>
          <ac:picMkLst>
            <pc:docMk/>
            <pc:sldMk cId="255206638" sldId="1077"/>
            <ac:picMk id="3" creationId="{232ED007-85FF-4142-99AB-9834A8782846}"/>
          </ac:picMkLst>
        </pc:picChg>
      </pc:sldChg>
      <pc:sldChg chg="delSp modSp add mod ord">
        <pc:chgData name="Hannah Knehr" userId="74f742763e772009" providerId="LiveId" clId="{D9FA08C8-0604-499A-8CF6-192864CD417B}" dt="2023-06-20T15:51:20.018" v="1649"/>
        <pc:sldMkLst>
          <pc:docMk/>
          <pc:sldMk cId="44342790" sldId="1078"/>
        </pc:sldMkLst>
        <pc:spChg chg="mod">
          <ac:chgData name="Hannah Knehr" userId="74f742763e772009" providerId="LiveId" clId="{D9FA08C8-0604-499A-8CF6-192864CD417B}" dt="2023-06-20T15:49:25.055" v="1611" actId="20577"/>
          <ac:spMkLst>
            <pc:docMk/>
            <pc:sldMk cId="44342790" sldId="1078"/>
            <ac:spMk id="2" creationId="{80B64D3B-F3FA-4AD7-5700-D3734D3ADEE9}"/>
          </ac:spMkLst>
        </pc:spChg>
        <pc:spChg chg="del">
          <ac:chgData name="Hannah Knehr" userId="74f742763e772009" providerId="LiveId" clId="{D9FA08C8-0604-499A-8CF6-192864CD417B}" dt="2023-06-20T15:49:29.422" v="1612" actId="478"/>
          <ac:spMkLst>
            <pc:docMk/>
            <pc:sldMk cId="44342790" sldId="1078"/>
            <ac:spMk id="5" creationId="{2F481A40-D1DD-B643-10F3-F23B11490F3F}"/>
          </ac:spMkLst>
        </pc:spChg>
        <pc:spChg chg="del">
          <ac:chgData name="Hannah Knehr" userId="74f742763e772009" providerId="LiveId" clId="{D9FA08C8-0604-499A-8CF6-192864CD417B}" dt="2023-06-20T15:49:29.422" v="1612" actId="478"/>
          <ac:spMkLst>
            <pc:docMk/>
            <pc:sldMk cId="44342790" sldId="1078"/>
            <ac:spMk id="7" creationId="{967C506F-7638-5B73-3817-53EAD2BE0FAE}"/>
          </ac:spMkLst>
        </pc:spChg>
        <pc:spChg chg="del">
          <ac:chgData name="Hannah Knehr" userId="74f742763e772009" providerId="LiveId" clId="{D9FA08C8-0604-499A-8CF6-192864CD417B}" dt="2023-06-20T15:49:29.422" v="1612" actId="478"/>
          <ac:spMkLst>
            <pc:docMk/>
            <pc:sldMk cId="44342790" sldId="1078"/>
            <ac:spMk id="9" creationId="{3C32FC4A-E1C9-F169-BA12-5A2F07C9F5BC}"/>
          </ac:spMkLst>
        </pc:spChg>
        <pc:spChg chg="del">
          <ac:chgData name="Hannah Knehr" userId="74f742763e772009" providerId="LiveId" clId="{D9FA08C8-0604-499A-8CF6-192864CD417B}" dt="2023-06-20T15:49:29.422" v="1612" actId="478"/>
          <ac:spMkLst>
            <pc:docMk/>
            <pc:sldMk cId="44342790" sldId="1078"/>
            <ac:spMk id="13" creationId="{146A89CE-190F-F834-1504-004B0D4B135C}"/>
          </ac:spMkLst>
        </pc:spChg>
        <pc:picChg chg="del">
          <ac:chgData name="Hannah Knehr" userId="74f742763e772009" providerId="LiveId" clId="{D9FA08C8-0604-499A-8CF6-192864CD417B}" dt="2023-06-20T15:49:29.422" v="1612" actId="478"/>
          <ac:picMkLst>
            <pc:docMk/>
            <pc:sldMk cId="44342790" sldId="1078"/>
            <ac:picMk id="6" creationId="{B63E8267-89F2-305F-F74D-1E74F9D3F153}"/>
          </ac:picMkLst>
        </pc:picChg>
        <pc:picChg chg="del">
          <ac:chgData name="Hannah Knehr" userId="74f742763e772009" providerId="LiveId" clId="{D9FA08C8-0604-499A-8CF6-192864CD417B}" dt="2023-06-20T15:49:29.422" v="1612" actId="478"/>
          <ac:picMkLst>
            <pc:docMk/>
            <pc:sldMk cId="44342790" sldId="1078"/>
            <ac:picMk id="8" creationId="{0FDD587F-69BA-B649-D437-A9572ED43E5A}"/>
          </ac:picMkLst>
        </pc:picChg>
        <pc:picChg chg="del">
          <ac:chgData name="Hannah Knehr" userId="74f742763e772009" providerId="LiveId" clId="{D9FA08C8-0604-499A-8CF6-192864CD417B}" dt="2023-06-20T15:49:29.422" v="1612" actId="478"/>
          <ac:picMkLst>
            <pc:docMk/>
            <pc:sldMk cId="44342790" sldId="1078"/>
            <ac:picMk id="14" creationId="{F78F23C6-CC34-5B8F-0F15-6CFA91946618}"/>
          </ac:picMkLst>
        </pc:picChg>
      </pc:sldChg>
      <pc:sldChg chg="modSp add mod ord">
        <pc:chgData name="Hannah Knehr" userId="74f742763e772009" providerId="LiveId" clId="{D9FA08C8-0604-499A-8CF6-192864CD417B}" dt="2023-06-20T15:51:09.501" v="1645"/>
        <pc:sldMkLst>
          <pc:docMk/>
          <pc:sldMk cId="3643605486" sldId="1079"/>
        </pc:sldMkLst>
        <pc:spChg chg="mod">
          <ac:chgData name="Hannah Knehr" userId="74f742763e772009" providerId="LiveId" clId="{D9FA08C8-0604-499A-8CF6-192864CD417B}" dt="2023-06-20T15:50:27.236" v="1637" actId="20577"/>
          <ac:spMkLst>
            <pc:docMk/>
            <pc:sldMk cId="3643605486" sldId="1079"/>
            <ac:spMk id="2" creationId="{80B64D3B-F3FA-4AD7-5700-D3734D3ADEE9}"/>
          </ac:spMkLst>
        </pc:spChg>
      </pc:sldChg>
      <pc:sldChg chg="addSp delSp modSp add mod delAnim modAnim modNotesTx">
        <pc:chgData name="Hannah Knehr" userId="74f742763e772009" providerId="LiveId" clId="{D9FA08C8-0604-499A-8CF6-192864CD417B}" dt="2023-06-20T16:07:30.608" v="2007" actId="1076"/>
        <pc:sldMkLst>
          <pc:docMk/>
          <pc:sldMk cId="2517173913" sldId="1080"/>
        </pc:sldMkLst>
        <pc:spChg chg="add del mod">
          <ac:chgData name="Hannah Knehr" userId="74f742763e772009" providerId="LiveId" clId="{D9FA08C8-0604-499A-8CF6-192864CD417B}" dt="2023-06-20T16:05:23.460" v="1980" actId="478"/>
          <ac:spMkLst>
            <pc:docMk/>
            <pc:sldMk cId="2517173913" sldId="1080"/>
            <ac:spMk id="3" creationId="{B36C39BE-E565-E7FE-6617-FB0D54E248EC}"/>
          </ac:spMkLst>
        </pc:spChg>
        <pc:spChg chg="mod">
          <ac:chgData name="Hannah Knehr" userId="74f742763e772009" providerId="LiveId" clId="{D9FA08C8-0604-499A-8CF6-192864CD417B}" dt="2023-06-20T16:07:21.731" v="2004" actId="1076"/>
          <ac:spMkLst>
            <pc:docMk/>
            <pc:sldMk cId="2517173913" sldId="1080"/>
            <ac:spMk id="5" creationId="{2F481A40-D1DD-B643-10F3-F23B11490F3F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7" creationId="{967C506F-7638-5B73-3817-53EAD2BE0FAE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9" creationId="{3C32FC4A-E1C9-F169-BA12-5A2F07C9F5BC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11" creationId="{F7A4B30B-B8D7-1D17-282F-BC51DF3B85F4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13" creationId="{146A89CE-190F-F834-1504-004B0D4B135C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15" creationId="{D2332D65-5307-FD22-1BDA-81DE038B26F2}"/>
          </ac:spMkLst>
        </pc:spChg>
        <pc:spChg chg="del">
          <ac:chgData name="Hannah Knehr" userId="74f742763e772009" providerId="LiveId" clId="{D9FA08C8-0604-499A-8CF6-192864CD417B}" dt="2023-06-20T15:52:00.237" v="1669" actId="478"/>
          <ac:spMkLst>
            <pc:docMk/>
            <pc:sldMk cId="2517173913" sldId="1080"/>
            <ac:spMk id="16" creationId="{FE42726F-86C5-E4C3-F579-5ED43AEC999E}"/>
          </ac:spMkLst>
        </pc:spChg>
        <pc:spChg chg="add mod">
          <ac:chgData name="Hannah Knehr" userId="74f742763e772009" providerId="LiveId" clId="{D9FA08C8-0604-499A-8CF6-192864CD417B}" dt="2023-06-20T16:02:01.493" v="1834" actId="14100"/>
          <ac:spMkLst>
            <pc:docMk/>
            <pc:sldMk cId="2517173913" sldId="1080"/>
            <ac:spMk id="18" creationId="{958E1A12-B443-437C-93FF-A3AAC547C150}"/>
          </ac:spMkLst>
        </pc:spChg>
        <pc:spChg chg="add mod">
          <ac:chgData name="Hannah Knehr" userId="74f742763e772009" providerId="LiveId" clId="{D9FA08C8-0604-499A-8CF6-192864CD417B}" dt="2023-06-20T16:02:01.493" v="1834" actId="14100"/>
          <ac:spMkLst>
            <pc:docMk/>
            <pc:sldMk cId="2517173913" sldId="1080"/>
            <ac:spMk id="20" creationId="{27F8332A-B397-B189-44E1-4D32C20CDCC0}"/>
          </ac:spMkLst>
        </pc:spChg>
        <pc:spChg chg="add mod">
          <ac:chgData name="Hannah Knehr" userId="74f742763e772009" providerId="LiveId" clId="{D9FA08C8-0604-499A-8CF6-192864CD417B}" dt="2023-06-20T16:02:01.493" v="1834" actId="14100"/>
          <ac:spMkLst>
            <pc:docMk/>
            <pc:sldMk cId="2517173913" sldId="1080"/>
            <ac:spMk id="22" creationId="{2EF763F6-4B47-DFF6-C606-853B8AD387D6}"/>
          </ac:spMkLst>
        </pc:spChg>
        <pc:spChg chg="add del mod">
          <ac:chgData name="Hannah Knehr" userId="74f742763e772009" providerId="LiveId" clId="{D9FA08C8-0604-499A-8CF6-192864CD417B}" dt="2023-06-20T16:00:45.413" v="1778"/>
          <ac:spMkLst>
            <pc:docMk/>
            <pc:sldMk cId="2517173913" sldId="1080"/>
            <ac:spMk id="27" creationId="{EF87B20F-DACB-3745-007E-91D18BAF8261}"/>
          </ac:spMkLst>
        </pc:spChg>
        <pc:spChg chg="add del mod">
          <ac:chgData name="Hannah Knehr" userId="74f742763e772009" providerId="LiveId" clId="{D9FA08C8-0604-499A-8CF6-192864CD417B}" dt="2023-06-20T16:00:45.413" v="1778"/>
          <ac:spMkLst>
            <pc:docMk/>
            <pc:sldMk cId="2517173913" sldId="1080"/>
            <ac:spMk id="28" creationId="{CC83488B-EA21-9B3D-D690-2B7939B6D5E8}"/>
          </ac:spMkLst>
        </pc:spChg>
        <pc:spChg chg="add del mod">
          <ac:chgData name="Hannah Knehr" userId="74f742763e772009" providerId="LiveId" clId="{D9FA08C8-0604-499A-8CF6-192864CD417B}" dt="2023-06-20T16:00:45.413" v="1778"/>
          <ac:spMkLst>
            <pc:docMk/>
            <pc:sldMk cId="2517173913" sldId="1080"/>
            <ac:spMk id="30" creationId="{AC5E6A50-C7D5-1D78-AE53-7245BBCE5EEC}"/>
          </ac:spMkLst>
        </pc:spChg>
        <pc:spChg chg="add mod">
          <ac:chgData name="Hannah Knehr" userId="74f742763e772009" providerId="LiveId" clId="{D9FA08C8-0604-499A-8CF6-192864CD417B}" dt="2023-06-20T16:03:26.669" v="1968" actId="20577"/>
          <ac:spMkLst>
            <pc:docMk/>
            <pc:sldMk cId="2517173913" sldId="1080"/>
            <ac:spMk id="33" creationId="{C0815694-0A0F-7CA1-5FE1-85DEC29E8F7D}"/>
          </ac:spMkLst>
        </pc:spChg>
        <pc:spChg chg="add mod">
          <ac:chgData name="Hannah Knehr" userId="74f742763e772009" providerId="LiveId" clId="{D9FA08C8-0604-499A-8CF6-192864CD417B}" dt="2023-06-20T16:03:30.108" v="1970" actId="1076"/>
          <ac:spMkLst>
            <pc:docMk/>
            <pc:sldMk cId="2517173913" sldId="1080"/>
            <ac:spMk id="34" creationId="{7833DF47-16C6-584F-DA98-9B618F898CB5}"/>
          </ac:spMkLst>
        </pc:spChg>
        <pc:spChg chg="add mod">
          <ac:chgData name="Hannah Knehr" userId="74f742763e772009" providerId="LiveId" clId="{D9FA08C8-0604-499A-8CF6-192864CD417B}" dt="2023-06-20T16:03:13.855" v="1942" actId="20577"/>
          <ac:spMkLst>
            <pc:docMk/>
            <pc:sldMk cId="2517173913" sldId="1080"/>
            <ac:spMk id="36" creationId="{C923EC56-2E68-652D-5C4D-A563D544321E}"/>
          </ac:spMkLst>
        </pc:spChg>
        <pc:picChg chg="add mod">
          <ac:chgData name="Hannah Knehr" userId="74f742763e772009" providerId="LiveId" clId="{D9FA08C8-0604-499A-8CF6-192864CD417B}" dt="2023-06-20T15:58:44.819" v="1756" actId="1076"/>
          <ac:picMkLst>
            <pc:docMk/>
            <pc:sldMk cId="2517173913" sldId="1080"/>
            <ac:picMk id="4" creationId="{16994A5F-D678-48C1-869C-A4766A6E0096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6" creationId="{B63E8267-89F2-305F-F74D-1E74F9D3F153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8" creationId="{0FDD587F-69BA-B649-D437-A9572ED43E5A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10" creationId="{EA8B2C0F-7D97-B0DC-E672-11EB09B3EBC3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12" creationId="{5EAF6A5D-E4CB-E510-CE07-D30DCD03CB6D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14" creationId="{F78F23C6-CC34-5B8F-0F15-6CFA91946618}"/>
          </ac:picMkLst>
        </pc:picChg>
        <pc:picChg chg="del">
          <ac:chgData name="Hannah Knehr" userId="74f742763e772009" providerId="LiveId" clId="{D9FA08C8-0604-499A-8CF6-192864CD417B}" dt="2023-06-20T15:52:00.237" v="1669" actId="478"/>
          <ac:picMkLst>
            <pc:docMk/>
            <pc:sldMk cId="2517173913" sldId="1080"/>
            <ac:picMk id="17" creationId="{9CCC7CC4-6195-C4B1-664F-44CD7E550DEC}"/>
          </ac:picMkLst>
        </pc:picChg>
        <pc:picChg chg="add del mod">
          <ac:chgData name="Hannah Knehr" userId="74f742763e772009" providerId="LiveId" clId="{D9FA08C8-0604-499A-8CF6-192864CD417B}" dt="2023-06-20T15:59:17.906" v="1760" actId="478"/>
          <ac:picMkLst>
            <pc:docMk/>
            <pc:sldMk cId="2517173913" sldId="1080"/>
            <ac:picMk id="19" creationId="{EA504DD1-537A-1AF5-37C9-7C9718BBC8F3}"/>
          </ac:picMkLst>
        </pc:picChg>
        <pc:picChg chg="add mod">
          <ac:chgData name="Hannah Knehr" userId="74f742763e772009" providerId="LiveId" clId="{D9FA08C8-0604-499A-8CF6-192864CD417B}" dt="2023-06-20T16:00:37.152" v="1776" actId="14826"/>
          <ac:picMkLst>
            <pc:docMk/>
            <pc:sldMk cId="2517173913" sldId="1080"/>
            <ac:picMk id="21" creationId="{C37C85B5-87A3-1118-8002-F10B5293ACC5}"/>
          </ac:picMkLst>
        </pc:picChg>
        <pc:picChg chg="add mod">
          <ac:chgData name="Hannah Knehr" userId="74f742763e772009" providerId="LiveId" clId="{D9FA08C8-0604-499A-8CF6-192864CD417B}" dt="2023-06-20T15:59:21.136" v="1761" actId="1076"/>
          <ac:picMkLst>
            <pc:docMk/>
            <pc:sldMk cId="2517173913" sldId="1080"/>
            <ac:picMk id="23" creationId="{A87E7166-B7F3-7350-C9C6-34EEB3311A48}"/>
          </ac:picMkLst>
        </pc:picChg>
        <pc:picChg chg="add mod">
          <ac:chgData name="Hannah Knehr" userId="74f742763e772009" providerId="LiveId" clId="{D9FA08C8-0604-499A-8CF6-192864CD417B}" dt="2023-06-20T16:07:30.608" v="2007" actId="1076"/>
          <ac:picMkLst>
            <pc:docMk/>
            <pc:sldMk cId="2517173913" sldId="1080"/>
            <ac:picMk id="24" creationId="{832900A7-3F80-700E-FCF7-86CC862C3021}"/>
          </ac:picMkLst>
        </pc:picChg>
        <pc:picChg chg="add del mod">
          <ac:chgData name="Hannah Knehr" userId="74f742763e772009" providerId="LiveId" clId="{D9FA08C8-0604-499A-8CF6-192864CD417B}" dt="2023-06-20T16:00:45.413" v="1778"/>
          <ac:picMkLst>
            <pc:docMk/>
            <pc:sldMk cId="2517173913" sldId="1080"/>
            <ac:picMk id="25" creationId="{57E01F95-7AF9-9116-FB7C-CDF33B0EF5B6}"/>
          </ac:picMkLst>
        </pc:picChg>
        <pc:picChg chg="add del mod">
          <ac:chgData name="Hannah Knehr" userId="74f742763e772009" providerId="LiveId" clId="{D9FA08C8-0604-499A-8CF6-192864CD417B}" dt="2023-06-20T16:00:45.413" v="1778"/>
          <ac:picMkLst>
            <pc:docMk/>
            <pc:sldMk cId="2517173913" sldId="1080"/>
            <ac:picMk id="29" creationId="{A0A1F562-E1AA-B2E4-A1D3-A807893F6EF0}"/>
          </ac:picMkLst>
        </pc:picChg>
        <pc:picChg chg="add del mod">
          <ac:chgData name="Hannah Knehr" userId="74f742763e772009" providerId="LiveId" clId="{D9FA08C8-0604-499A-8CF6-192864CD417B}" dt="2023-06-20T16:00:45.413" v="1778"/>
          <ac:picMkLst>
            <pc:docMk/>
            <pc:sldMk cId="2517173913" sldId="1080"/>
            <ac:picMk id="31" creationId="{ED89576A-8958-CE6B-CAEB-4ABFCCE3B1B8}"/>
          </ac:picMkLst>
        </pc:picChg>
        <pc:picChg chg="add mod">
          <ac:chgData name="Hannah Knehr" userId="74f742763e772009" providerId="LiveId" clId="{D9FA08C8-0604-499A-8CF6-192864CD417B}" dt="2023-06-20T16:03:59.516" v="1971" actId="14826"/>
          <ac:picMkLst>
            <pc:docMk/>
            <pc:sldMk cId="2517173913" sldId="1080"/>
            <ac:picMk id="32" creationId="{FDB49384-2451-2137-8629-C5CDDAE732D1}"/>
          </ac:picMkLst>
        </pc:picChg>
        <pc:picChg chg="add del mod">
          <ac:chgData name="Hannah Knehr" userId="74f742763e772009" providerId="LiveId" clId="{D9FA08C8-0604-499A-8CF6-192864CD417B}" dt="2023-06-20T16:05:06.231" v="1977" actId="478"/>
          <ac:picMkLst>
            <pc:docMk/>
            <pc:sldMk cId="2517173913" sldId="1080"/>
            <ac:picMk id="35" creationId="{A2DA8C5A-E201-4E7D-8431-1E4238338C1A}"/>
          </ac:picMkLst>
        </pc:picChg>
        <pc:picChg chg="add del mod">
          <ac:chgData name="Hannah Knehr" userId="74f742763e772009" providerId="LiveId" clId="{D9FA08C8-0604-499A-8CF6-192864CD417B}" dt="2023-06-20T16:04:11.293" v="1972" actId="478"/>
          <ac:picMkLst>
            <pc:docMk/>
            <pc:sldMk cId="2517173913" sldId="1080"/>
            <ac:picMk id="37" creationId="{A9233F00-403C-4AC6-62F2-9C7B59E40370}"/>
          </ac:picMkLst>
        </pc:picChg>
        <pc:picChg chg="add mod">
          <ac:chgData name="Hannah Knehr" userId="74f742763e772009" providerId="LiveId" clId="{D9FA08C8-0604-499A-8CF6-192864CD417B}" dt="2023-06-20T16:04:48.465" v="1976" actId="1076"/>
          <ac:picMkLst>
            <pc:docMk/>
            <pc:sldMk cId="2517173913" sldId="1080"/>
            <ac:picMk id="39" creationId="{F78C1546-2052-485D-5A1F-3662A499C63B}"/>
          </ac:picMkLst>
        </pc:picChg>
        <pc:picChg chg="add mod">
          <ac:chgData name="Hannah Knehr" userId="74f742763e772009" providerId="LiveId" clId="{D9FA08C8-0604-499A-8CF6-192864CD417B}" dt="2023-06-20T16:05:11.035" v="1979" actId="1076"/>
          <ac:picMkLst>
            <pc:docMk/>
            <pc:sldMk cId="2517173913" sldId="1080"/>
            <ac:picMk id="40" creationId="{78A8513D-9022-7BDD-1C91-81D1F6360E89}"/>
          </ac:picMkLst>
        </pc:picChg>
      </pc:sldChg>
      <pc:sldChg chg="add del ord">
        <pc:chgData name="Hannah Knehr" userId="74f742763e772009" providerId="LiveId" clId="{D9FA08C8-0604-499A-8CF6-192864CD417B}" dt="2023-06-20T16:08:09.183" v="2017" actId="47"/>
        <pc:sldMkLst>
          <pc:docMk/>
          <pc:sldMk cId="4225448028" sldId="1081"/>
        </pc:sldMkLst>
      </pc:sldChg>
      <pc:sldChg chg="add ord modAnim">
        <pc:chgData name="Hannah Knehr" userId="74f742763e772009" providerId="LiveId" clId="{D9FA08C8-0604-499A-8CF6-192864CD417B}" dt="2023-06-20T16:08:01.217" v="2016"/>
        <pc:sldMkLst>
          <pc:docMk/>
          <pc:sldMk cId="3322423659" sldId="1082"/>
        </pc:sldMkLst>
      </pc:sldChg>
      <pc:sldChg chg="modSp add mod ord modAnim">
        <pc:chgData name="Hannah Knehr" userId="74f742763e772009" providerId="LiveId" clId="{D9FA08C8-0604-499A-8CF6-192864CD417B}" dt="2023-06-20T16:10:10.177" v="2046" actId="20577"/>
        <pc:sldMkLst>
          <pc:docMk/>
          <pc:sldMk cId="1500770774" sldId="1083"/>
        </pc:sldMkLst>
        <pc:spChg chg="mod">
          <ac:chgData name="Hannah Knehr" userId="74f742763e772009" providerId="LiveId" clId="{D9FA08C8-0604-499A-8CF6-192864CD417B}" dt="2023-06-20T16:10:10.177" v="2046" actId="20577"/>
          <ac:spMkLst>
            <pc:docMk/>
            <pc:sldMk cId="1500770774" sldId="1083"/>
            <ac:spMk id="34" creationId="{7833DF47-16C6-584F-DA98-9B618F898CB5}"/>
          </ac:spMkLst>
        </pc:spChg>
        <pc:picChg chg="mod">
          <ac:chgData name="Hannah Knehr" userId="74f742763e772009" providerId="LiveId" clId="{D9FA08C8-0604-499A-8CF6-192864CD417B}" dt="2023-06-20T16:09:45.673" v="2030" actId="1076"/>
          <ac:picMkLst>
            <pc:docMk/>
            <pc:sldMk cId="1500770774" sldId="1083"/>
            <ac:picMk id="24" creationId="{832900A7-3F80-700E-FCF7-86CC862C3021}"/>
          </ac:picMkLst>
        </pc:picChg>
        <pc:picChg chg="ord">
          <ac:chgData name="Hannah Knehr" userId="74f742763e772009" providerId="LiveId" clId="{D9FA08C8-0604-499A-8CF6-192864CD417B}" dt="2023-06-20T16:09:55.559" v="2039" actId="171"/>
          <ac:picMkLst>
            <pc:docMk/>
            <pc:sldMk cId="1500770774" sldId="1083"/>
            <ac:picMk id="39" creationId="{F78C1546-2052-485D-5A1F-3662A499C63B}"/>
          </ac:picMkLst>
        </pc:picChg>
      </pc:sldChg>
      <pc:sldChg chg="add modAnim">
        <pc:chgData name="Hannah Knehr" userId="74f742763e772009" providerId="LiveId" clId="{D9FA08C8-0604-499A-8CF6-192864CD417B}" dt="2023-06-20T16:10:54.455" v="2051"/>
        <pc:sldMkLst>
          <pc:docMk/>
          <pc:sldMk cId="210270081" sldId="1084"/>
        </pc:sldMkLst>
      </pc:sldChg>
      <pc:sldChg chg="add ord">
        <pc:chgData name="Hannah Knehr" userId="74f742763e772009" providerId="LiveId" clId="{D9FA08C8-0604-499A-8CF6-192864CD417B}" dt="2023-06-20T16:11:03.732" v="2056"/>
        <pc:sldMkLst>
          <pc:docMk/>
          <pc:sldMk cId="3816493409" sldId="10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20.06.2023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419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8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67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41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103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9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3.3 XAI Methode</a:t>
            </a:r>
          </a:p>
          <a:p>
            <a:pPr marL="0" indent="0">
              <a:buNone/>
            </a:pPr>
            <a:r>
              <a:rPr lang="de-DE" b="1" dirty="0"/>
              <a:t>Care Implementierung:</a:t>
            </a:r>
          </a:p>
          <a:p>
            <a:pPr marL="0" indent="0">
              <a:buNone/>
            </a:pPr>
            <a:r>
              <a:rPr lang="de-DE" b="1" dirty="0"/>
              <a:t>-Datensatz aufbereitet, gefiltert, </a:t>
            </a:r>
            <a:r>
              <a:rPr lang="de-DE" b="1" dirty="0" err="1"/>
              <a:t>gedropt</a:t>
            </a:r>
            <a:r>
              <a:rPr lang="de-DE" b="1" dirty="0"/>
              <a:t>, skaliert </a:t>
            </a:r>
          </a:p>
          <a:p>
            <a:pPr marL="0" indent="0">
              <a:buNone/>
            </a:pPr>
            <a:r>
              <a:rPr lang="de-DE" b="1" dirty="0"/>
              <a:t>-Gesplittet und dann AI Model angewendet</a:t>
            </a:r>
          </a:p>
          <a:p>
            <a:pPr marL="0" indent="0">
              <a:buNone/>
            </a:pPr>
            <a:r>
              <a:rPr lang="de-DE" b="1" dirty="0"/>
              <a:t>-</a:t>
            </a: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-Restriktionen implementiert (inkl. Maximaler Wertebereich auf Basis der Ausgangsinstanz)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-Klasse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vorgegeben (Poor-&gt;Standard,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Standars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-&gt;Standard)</a:t>
            </a:r>
          </a:p>
          <a:p>
            <a:pPr marL="0" indent="0">
              <a:buNone/>
            </a:pPr>
            <a:r>
              <a:rPr lang="de-DE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</a:t>
            </a: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auf 0.45</a:t>
            </a: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-Module aktiviert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-loop geschrieben um mehrere Instanzen</a:t>
            </a:r>
          </a:p>
          <a:p>
            <a:pPr marL="0" indent="0">
              <a:buNone/>
            </a:pPr>
            <a:r>
              <a:rPr lang="de-DE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-Save </a:t>
            </a:r>
            <a:r>
              <a:rPr lang="de-DE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</a:t>
            </a: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13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949300"/>
            <a:ext cx="70356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673367"/>
            <a:ext cx="4322700" cy="5188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68580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931567"/>
            <a:ext cx="4322700" cy="20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5539167"/>
            <a:ext cx="3829200" cy="3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01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Solo título 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707633"/>
            <a:ext cx="73599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3467500"/>
            <a:ext cx="34059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3467500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1220733"/>
            <a:ext cx="34059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2030167"/>
            <a:ext cx="53649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04527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7467"/>
            <a:ext cx="9144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10"/>
          <p:cNvSpPr/>
          <p:nvPr/>
        </p:nvSpPr>
        <p:spPr>
          <a:xfrm>
            <a:off x="4312400" y="4892367"/>
            <a:ext cx="48864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4972767"/>
            <a:ext cx="38589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908862" y="-500449"/>
            <a:ext cx="45412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1004112" y="-792549"/>
            <a:ext cx="45412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57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695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4557448"/>
            <a:ext cx="1763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4879215"/>
            <a:ext cx="2639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707633"/>
            <a:ext cx="57681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98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3076600"/>
            <a:ext cx="637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4637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4997087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11993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555832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4637500"/>
            <a:ext cx="19593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4994784"/>
            <a:ext cx="27327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24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6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1750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36633"/>
            <a:ext cx="77175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657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4.svg"/><Relationship Id="rId3" Type="http://schemas.openxmlformats.org/officeDocument/2006/relationships/image" Target="../media/image7.png"/><Relationship Id="rId7" Type="http://schemas.openxmlformats.org/officeDocument/2006/relationships/image" Target="../media/image50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5" Type="http://schemas.openxmlformats.org/officeDocument/2006/relationships/image" Target="../media/image19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3.svg"/><Relationship Id="rId7" Type="http://schemas.openxmlformats.org/officeDocument/2006/relationships/image" Target="../media/image6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4.svg"/><Relationship Id="rId3" Type="http://schemas.openxmlformats.org/officeDocument/2006/relationships/image" Target="../media/image7.png"/><Relationship Id="rId7" Type="http://schemas.openxmlformats.org/officeDocument/2006/relationships/image" Target="../media/image50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5" Type="http://schemas.openxmlformats.org/officeDocument/2006/relationships/image" Target="../media/image19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svg"/><Relationship Id="rId3" Type="http://schemas.openxmlformats.org/officeDocument/2006/relationships/image" Target="../media/image7.png"/><Relationship Id="rId7" Type="http://schemas.openxmlformats.org/officeDocument/2006/relationships/image" Target="../media/image54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png"/><Relationship Id="rId11" Type="http://schemas.openxmlformats.org/officeDocument/2006/relationships/image" Target="../media/image11.png"/><Relationship Id="rId5" Type="http://schemas.openxmlformats.org/officeDocument/2006/relationships/image" Target="../media/image48.svg"/><Relationship Id="rId1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47.png"/><Relationship Id="rId9" Type="http://schemas.openxmlformats.org/officeDocument/2006/relationships/image" Target="../media/image50.svg"/><Relationship Id="rId1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svg"/><Relationship Id="rId3" Type="http://schemas.openxmlformats.org/officeDocument/2006/relationships/image" Target="../media/image7.png"/><Relationship Id="rId7" Type="http://schemas.openxmlformats.org/officeDocument/2006/relationships/image" Target="../media/image54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png"/><Relationship Id="rId11" Type="http://schemas.openxmlformats.org/officeDocument/2006/relationships/image" Target="../media/image11.png"/><Relationship Id="rId5" Type="http://schemas.openxmlformats.org/officeDocument/2006/relationships/image" Target="../media/image48.svg"/><Relationship Id="rId1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47.png"/><Relationship Id="rId9" Type="http://schemas.openxmlformats.org/officeDocument/2006/relationships/image" Target="../media/image50.svg"/><Relationship Id="rId1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7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16158"/>
            <a:ext cx="4572000" cy="237633"/>
          </a:xfrm>
        </p:spPr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Denise Falk, Simon Hofer und Hannah </a:t>
            </a:r>
            <a:r>
              <a:rPr lang="de-DE" sz="1600" dirty="0" err="1">
                <a:solidFill>
                  <a:schemeClr val="bg1"/>
                </a:solidFill>
              </a:rPr>
              <a:t>Knehr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737920"/>
            <a:ext cx="4572000" cy="193993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solidFill>
                  <a:schemeClr val="accent2"/>
                </a:solidFill>
              </a:rPr>
              <a:t>Big (</a:t>
            </a:r>
            <a:r>
              <a:rPr lang="de-DE" sz="3600" dirty="0" err="1">
                <a:solidFill>
                  <a:schemeClr val="accent2"/>
                </a:solidFill>
              </a:rPr>
              <a:t>Social</a:t>
            </a:r>
            <a:r>
              <a:rPr lang="de-DE" sz="3600" dirty="0">
                <a:solidFill>
                  <a:schemeClr val="accent2"/>
                </a:solidFill>
              </a:rPr>
              <a:t>) </a:t>
            </a:r>
            <a:br>
              <a:rPr lang="de-DE" sz="3600" dirty="0">
                <a:solidFill>
                  <a:schemeClr val="accent2"/>
                </a:solidFill>
              </a:rPr>
            </a:br>
            <a:r>
              <a:rPr lang="de-DE" sz="3600" dirty="0">
                <a:solidFill>
                  <a:schemeClr val="accent2"/>
                </a:solidFill>
              </a:rPr>
              <a:t>Data Analytics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-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2700" b="0" dirty="0" err="1">
                <a:solidFill>
                  <a:schemeClr val="accent2"/>
                </a:solidFill>
              </a:rPr>
              <a:t>Explaining</a:t>
            </a:r>
            <a:r>
              <a:rPr lang="de-DE" sz="2700" b="0" dirty="0">
                <a:solidFill>
                  <a:schemeClr val="accent2"/>
                </a:solidFill>
              </a:rPr>
              <a:t> </a:t>
            </a:r>
            <a:r>
              <a:rPr lang="de-DE" sz="2700" b="0" dirty="0" err="1">
                <a:solidFill>
                  <a:schemeClr val="accent2"/>
                </a:solidFill>
              </a:rPr>
              <a:t>Credit</a:t>
            </a:r>
            <a:r>
              <a:rPr lang="de-DE" sz="2700" b="0" dirty="0">
                <a:solidFill>
                  <a:schemeClr val="accent2"/>
                </a:solidFill>
              </a:rPr>
              <a:t> Scores</a:t>
            </a:r>
            <a:endParaRPr lang="de-DE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50" y="824863"/>
            <a:ext cx="7359900" cy="704800"/>
          </a:xfrm>
        </p:spPr>
        <p:txBody>
          <a:bodyPr/>
          <a:lstStyle/>
          <a:p>
            <a:r>
              <a:rPr lang="de-DE" dirty="0"/>
              <a:t>Use Case </a:t>
            </a:r>
          </a:p>
        </p:txBody>
      </p:sp>
      <p:pic>
        <p:nvPicPr>
          <p:cNvPr id="18" name="Grafik 17" descr="Adressbuch mit einfarbiger Füllung">
            <a:extLst>
              <a:ext uri="{FF2B5EF4-FFF2-40B4-BE49-F238E27FC236}">
                <a16:creationId xmlns:a16="http://schemas.microsoft.com/office/drawing/2014/main" id="{979CA0CB-B83C-47E5-9AC8-2E4DC1F6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7389" y="2419599"/>
            <a:ext cx="704801" cy="70480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F2DADD6-0037-1AFC-8D33-570A3AAC95C3}"/>
              </a:ext>
            </a:extLst>
          </p:cNvPr>
          <p:cNvSpPr txBox="1"/>
          <p:nvPr/>
        </p:nvSpPr>
        <p:spPr>
          <a:xfrm>
            <a:off x="6302255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27 Attribute</a:t>
            </a:r>
          </a:p>
        </p:txBody>
      </p:sp>
      <p:pic>
        <p:nvPicPr>
          <p:cNvPr id="33" name="Grafik 32" descr="Bank mit einfarbiger Füllung">
            <a:extLst>
              <a:ext uri="{FF2B5EF4-FFF2-40B4-BE49-F238E27FC236}">
                <a16:creationId xmlns:a16="http://schemas.microsoft.com/office/drawing/2014/main" id="{DE296149-1ED1-B9FA-9D9A-E71DA6DBE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756401"/>
            <a:ext cx="704801" cy="704801"/>
          </a:xfrm>
          <a:prstGeom prst="rect">
            <a:avLst/>
          </a:prstGeom>
        </p:spPr>
      </p:pic>
      <p:pic>
        <p:nvPicPr>
          <p:cNvPr id="37" name="Grafik 36" descr="Kundenbewertung mit einfarbiger Füllung">
            <a:extLst>
              <a:ext uri="{FF2B5EF4-FFF2-40B4-BE49-F238E27FC236}">
                <a16:creationId xmlns:a16="http://schemas.microsoft.com/office/drawing/2014/main" id="{6F7D2339-42D7-F99E-3B8F-29136011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9667" y="4681720"/>
            <a:ext cx="704801" cy="704801"/>
          </a:xfrm>
          <a:prstGeom prst="rect">
            <a:avLst/>
          </a:prstGeom>
        </p:spPr>
      </p:pic>
      <p:pic>
        <p:nvPicPr>
          <p:cNvPr id="41" name="Grafik 40" descr="Zielgruppe mit einfarbiger Füllung">
            <a:extLst>
              <a:ext uri="{FF2B5EF4-FFF2-40B4-BE49-F238E27FC236}">
                <a16:creationId xmlns:a16="http://schemas.microsoft.com/office/drawing/2014/main" id="{C9A96669-B8D8-E72D-FDC0-334F1D4FA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8523" y="4681721"/>
            <a:ext cx="704801" cy="704801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A493D945-4467-2EF3-C027-E4DCB0D09637}"/>
              </a:ext>
            </a:extLst>
          </p:cNvPr>
          <p:cNvSpPr txBox="1"/>
          <p:nvPr/>
        </p:nvSpPr>
        <p:spPr>
          <a:xfrm>
            <a:off x="3662720" y="253183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Kreditinstitut</a:t>
            </a:r>
          </a:p>
        </p:txBody>
      </p: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8B240293-F515-520A-F3C6-0DAA6AA8BED2}"/>
              </a:ext>
            </a:extLst>
          </p:cNvPr>
          <p:cNvCxnSpPr>
            <a:cxnSpLocks/>
            <a:stCxn id="18" idx="0"/>
            <a:endCxn id="33" idx="0"/>
          </p:cNvCxnSpPr>
          <p:nvPr/>
        </p:nvCxnSpPr>
        <p:spPr>
          <a:xfrm rot="16200000" flipV="1">
            <a:off x="5486897" y="736705"/>
            <a:ext cx="663198" cy="2702589"/>
          </a:xfrm>
          <a:prstGeom prst="curvedConnector3">
            <a:avLst>
              <a:gd name="adj1" fmla="val 134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D036B6FD-F347-8E03-6809-F10DB89DC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1842" y="3331220"/>
            <a:ext cx="480316" cy="773805"/>
          </a:xfrm>
          <a:prstGeom prst="rect">
            <a:avLst/>
          </a:prstGeom>
        </p:spPr>
      </p:pic>
      <p:pic>
        <p:nvPicPr>
          <p:cNvPr id="54" name="Grafik 5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E20C39-B234-01E8-15B3-C294DFB8C7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2083" y="3525314"/>
            <a:ext cx="619195" cy="630586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2D73753C-D4E5-C5BF-2482-017F93439CF7}"/>
              </a:ext>
            </a:extLst>
          </p:cNvPr>
          <p:cNvSpPr txBox="1"/>
          <p:nvPr/>
        </p:nvSpPr>
        <p:spPr>
          <a:xfrm>
            <a:off x="3220704" y="4265235"/>
            <a:ext cx="2702591" cy="369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 &amp; CARE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AD27A49-5A49-50C7-125F-4908459820C4}"/>
              </a:ext>
            </a:extLst>
          </p:cNvPr>
          <p:cNvSpPr txBox="1"/>
          <p:nvPr/>
        </p:nvSpPr>
        <p:spPr>
          <a:xfrm>
            <a:off x="666523" y="5460651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Neuer Kunde</a:t>
            </a:r>
          </a:p>
        </p:txBody>
      </p:sp>
      <p:cxnSp>
        <p:nvCxnSpPr>
          <p:cNvPr id="57" name="Verbinder: gekrümmt 56">
            <a:extLst>
              <a:ext uri="{FF2B5EF4-FFF2-40B4-BE49-F238E27FC236}">
                <a16:creationId xmlns:a16="http://schemas.microsoft.com/office/drawing/2014/main" id="{8268ACB6-5845-66BA-D326-2E4F243428D6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726612" y="3718123"/>
            <a:ext cx="2605230" cy="1094225"/>
          </a:xfrm>
          <a:prstGeom prst="curvedConnector3">
            <a:avLst>
              <a:gd name="adj1" fmla="val 45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79AC454-68EC-CF5F-2586-7601A191A72B}"/>
              </a:ext>
            </a:extLst>
          </p:cNvPr>
          <p:cNvSpPr txBox="1"/>
          <p:nvPr/>
        </p:nvSpPr>
        <p:spPr>
          <a:xfrm>
            <a:off x="5719168" y="5460651"/>
            <a:ext cx="2835189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Kontrafaktische Erklärung</a:t>
            </a:r>
          </a:p>
        </p:txBody>
      </p: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65393CCA-35CB-4F0C-B139-C5C94C7393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40210" y="4566358"/>
            <a:ext cx="1010751" cy="1147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F08CC5C-17E4-3B61-3972-25EA8AC8EACA}"/>
              </a:ext>
            </a:extLst>
          </p:cNvPr>
          <p:cNvCxnSpPr>
            <a:stCxn id="44" idx="2"/>
            <a:endCxn id="50" idx="0"/>
          </p:cNvCxnSpPr>
          <p:nvPr/>
        </p:nvCxnSpPr>
        <p:spPr>
          <a:xfrm flipH="1">
            <a:off x="4572000" y="2901163"/>
            <a:ext cx="5120" cy="43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Gruppe von Personen mit einfarbiger Füllung">
            <a:extLst>
              <a:ext uri="{FF2B5EF4-FFF2-40B4-BE49-F238E27FC236}">
                <a16:creationId xmlns:a16="http://schemas.microsoft.com/office/drawing/2014/main" id="{390D0280-494F-8586-A779-224F9719B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2209" y="2432193"/>
            <a:ext cx="704801" cy="704801"/>
          </a:xfrm>
          <a:prstGeom prst="rect">
            <a:avLst/>
          </a:prstGeom>
        </p:spPr>
      </p:pic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C1D6D386-A911-7AFF-0840-55BD7BEC42AE}"/>
              </a:ext>
            </a:extLst>
          </p:cNvPr>
          <p:cNvCxnSpPr>
            <a:cxnSpLocks/>
            <a:stCxn id="21" idx="0"/>
            <a:endCxn id="33" idx="0"/>
          </p:cNvCxnSpPr>
          <p:nvPr/>
        </p:nvCxnSpPr>
        <p:spPr>
          <a:xfrm rot="5400000" flipH="1" flipV="1">
            <a:off x="2778009" y="743002"/>
            <a:ext cx="675792" cy="2702591"/>
          </a:xfrm>
          <a:prstGeom prst="curvedConnector3">
            <a:avLst>
              <a:gd name="adj1" fmla="val 133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573FC46-6C17-E42A-4889-6DA06F37FD0E}"/>
              </a:ext>
            </a:extLst>
          </p:cNvPr>
          <p:cNvSpPr txBox="1"/>
          <p:nvPr/>
        </p:nvSpPr>
        <p:spPr>
          <a:xfrm>
            <a:off x="850216" y="3198530"/>
            <a:ext cx="182880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90657 Kunden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C192C42-100D-554C-4AF7-4A6F13443A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4" grpId="0" animBg="1"/>
      <p:bldP spid="55" grpId="0" animBg="1"/>
      <p:bldP spid="56" grpId="0" animBg="1"/>
      <p:bldP spid="67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4" name="Grafik 3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A4C3AE6E-7FA6-9653-D717-C5B2DD6E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2" y="3044240"/>
            <a:ext cx="1288420" cy="966315"/>
          </a:xfrm>
          <a:prstGeom prst="rect">
            <a:avLst/>
          </a:prstGeom>
        </p:spPr>
      </p:pic>
      <p:pic>
        <p:nvPicPr>
          <p:cNvPr id="6" name="Grafik 5" descr="Ein Bild, das Text, Screenshot, Display enthält.&#10;&#10;Automatisch generierte Beschreibung">
            <a:extLst>
              <a:ext uri="{FF2B5EF4-FFF2-40B4-BE49-F238E27FC236}">
                <a16:creationId xmlns:a16="http://schemas.microsoft.com/office/drawing/2014/main" id="{E11D3E65-E9AE-7669-2EA3-4A83DBDB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3376" y="4086910"/>
            <a:ext cx="5852172" cy="4389129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C0E778B-0B54-3E29-A770-60A018BC7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42" y="4343301"/>
            <a:ext cx="1288420" cy="966315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D2AAC25-BE2E-F1C9-E8DB-5A116700E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04" y="5642361"/>
            <a:ext cx="1288420" cy="966315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4E6CD31-43D8-9BE8-30E9-AB8214B70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34" y="5642362"/>
            <a:ext cx="1288420" cy="966315"/>
          </a:xfrm>
          <a:prstGeom prst="rect">
            <a:avLst/>
          </a:prstGeom>
        </p:spPr>
      </p:pic>
      <p:pic>
        <p:nvPicPr>
          <p:cNvPr id="14" name="Grafik 13" descr="Ein Bild, das Diagramm, Reihe, Text, Screenshot enthält.&#10;&#10;Automatisch generierte Beschreibung">
            <a:extLst>
              <a:ext uri="{FF2B5EF4-FFF2-40B4-BE49-F238E27FC236}">
                <a16:creationId xmlns:a16="http://schemas.microsoft.com/office/drawing/2014/main" id="{DC28D7B1-1C5F-FC74-ACC4-4993101E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6904" y="4343301"/>
            <a:ext cx="1288420" cy="966315"/>
          </a:xfrm>
          <a:prstGeom prst="rect">
            <a:avLst/>
          </a:prstGeom>
        </p:spPr>
      </p:pic>
      <p:pic>
        <p:nvPicPr>
          <p:cNvPr id="16" name="Grafik 15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C6D6688C-35E4-3ECF-49D3-0F5318FEF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88655" y="2845262"/>
            <a:ext cx="5852172" cy="4389129"/>
          </a:xfrm>
          <a:prstGeom prst="rect">
            <a:avLst/>
          </a:prstGeom>
        </p:spPr>
      </p:pic>
      <p:pic>
        <p:nvPicPr>
          <p:cNvPr id="18" name="Grafik 1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9A35AD4-1EA8-043C-9E10-42F742C99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533" y="3062684"/>
            <a:ext cx="1288420" cy="966315"/>
          </a:xfrm>
          <a:prstGeom prst="rect">
            <a:avLst/>
          </a:prstGeom>
        </p:spPr>
      </p:pic>
      <p:pic>
        <p:nvPicPr>
          <p:cNvPr id="20" name="Grafik 1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5CFB77B-567C-B6F1-2E86-185CF24A8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6904" y="1745179"/>
            <a:ext cx="1288420" cy="966315"/>
          </a:xfrm>
          <a:prstGeom prst="rect">
            <a:avLst/>
          </a:prstGeom>
        </p:spPr>
      </p:pic>
      <p:pic>
        <p:nvPicPr>
          <p:cNvPr id="22" name="Grafik 21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2F683157-F563-53F1-E0FB-9EB1455EA0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343376" y="1538126"/>
            <a:ext cx="5852172" cy="4389129"/>
          </a:xfrm>
          <a:prstGeom prst="rect">
            <a:avLst/>
          </a:prstGeom>
        </p:spPr>
      </p:pic>
      <p:pic>
        <p:nvPicPr>
          <p:cNvPr id="24" name="Grafik 2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C75B8F-87F3-8ED9-91C1-9263A21916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080876" y="372697"/>
            <a:ext cx="5852172" cy="438912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0B5625-9BE7-E941-F245-24B252CAF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1230876" y="-360130"/>
            <a:ext cx="5852172" cy="4389129"/>
          </a:xfrm>
          <a:prstGeom prst="rect">
            <a:avLst/>
          </a:prstGeom>
        </p:spPr>
      </p:pic>
      <p:pic>
        <p:nvPicPr>
          <p:cNvPr id="28" name="Grafik 27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D8A2242F-1E2A-F74E-02C2-ACBDC1AF30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230876" y="-1290875"/>
            <a:ext cx="5852172" cy="4389129"/>
          </a:xfrm>
          <a:prstGeom prst="rect">
            <a:avLst/>
          </a:prstGeom>
        </p:spPr>
      </p:pic>
      <p:pic>
        <p:nvPicPr>
          <p:cNvPr id="30" name="Grafik 29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51390C8B-A2A7-D867-4012-0F1D299301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1155876" y="-2883785"/>
            <a:ext cx="5852172" cy="4389129"/>
          </a:xfrm>
          <a:prstGeom prst="rect">
            <a:avLst/>
          </a:prstGeom>
        </p:spPr>
      </p:pic>
      <p:pic>
        <p:nvPicPr>
          <p:cNvPr id="32" name="Grafik 3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9912368-3C5A-BF59-5C96-FC41E8727F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07533" y="1745179"/>
            <a:ext cx="1288420" cy="966315"/>
          </a:xfrm>
          <a:prstGeom prst="rect">
            <a:avLst/>
          </a:prstGeom>
        </p:spPr>
      </p:pic>
      <p:pic>
        <p:nvPicPr>
          <p:cNvPr id="34" name="Grafik 33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3D1FA3EF-D8F8-7E71-54AB-66D92E8D43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1005876" y="-4328350"/>
            <a:ext cx="5852172" cy="4389129"/>
          </a:xfrm>
          <a:prstGeom prst="rect">
            <a:avLst/>
          </a:prstGeom>
        </p:spPr>
      </p:pic>
      <p:pic>
        <p:nvPicPr>
          <p:cNvPr id="35" name="Grafik 34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469D932D-ACDE-D33E-2E38-76FBED26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2" y="1745179"/>
            <a:ext cx="1288420" cy="966315"/>
          </a:xfrm>
          <a:prstGeom prst="rect">
            <a:avLst/>
          </a:prstGeom>
        </p:spPr>
      </p:pic>
      <p:pic>
        <p:nvPicPr>
          <p:cNvPr id="36" name="Grafik 3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B30E117-ACEC-70FF-15A1-4668D7F2D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904" y="3044239"/>
            <a:ext cx="1288420" cy="966315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5AE6381-DF63-F86C-FF31-256F7E37D5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42143" y="4343301"/>
            <a:ext cx="1219200" cy="914400"/>
          </a:xfrm>
          <a:prstGeom prst="rect">
            <a:avLst/>
          </a:prstGeom>
        </p:spPr>
      </p:pic>
      <p:pic>
        <p:nvPicPr>
          <p:cNvPr id="45" name="Grafik 44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609310F9-9833-5E08-D68A-02A8B8A3B1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07533" y="5645039"/>
            <a:ext cx="1219200" cy="914400"/>
          </a:xfrm>
          <a:prstGeom prst="rect">
            <a:avLst/>
          </a:prstGeom>
        </p:spPr>
      </p:pic>
      <p:pic>
        <p:nvPicPr>
          <p:cNvPr id="47" name="Grafik 46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0AE4FF55-7427-6F29-E496-7022468CF3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26551" y="4395216"/>
            <a:ext cx="1219200" cy="914400"/>
          </a:xfrm>
          <a:prstGeom prst="rect">
            <a:avLst/>
          </a:prstGeom>
        </p:spPr>
      </p:pic>
      <p:pic>
        <p:nvPicPr>
          <p:cNvPr id="49" name="Grafik 48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CE239BBA-A173-99AB-BD35-F8D01D1926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26551" y="1763157"/>
            <a:ext cx="1219200" cy="914400"/>
          </a:xfrm>
          <a:prstGeom prst="rect">
            <a:avLst/>
          </a:prstGeom>
        </p:spPr>
      </p:pic>
      <p:pic>
        <p:nvPicPr>
          <p:cNvPr id="51" name="Grafik 50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E5813735-694F-4B44-ACFF-BD0098312B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26551" y="3123896"/>
            <a:ext cx="1219200" cy="914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375289C-2F0E-E3E2-7A86-66B25A2455C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45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verstehen</a:t>
            </a:r>
          </a:p>
        </p:txBody>
      </p:sp>
      <p:pic>
        <p:nvPicPr>
          <p:cNvPr id="31" name="Grafik 30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2EA6123F-A0F2-B22E-3B08-8C02DCC4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72" y="1525644"/>
            <a:ext cx="3048000" cy="2286000"/>
          </a:xfrm>
          <a:prstGeom prst="rect">
            <a:avLst/>
          </a:prstGeom>
        </p:spPr>
      </p:pic>
      <p:pic>
        <p:nvPicPr>
          <p:cNvPr id="37" name="Grafik 3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2732282-A7FC-4714-07DA-9A20DE40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42" y="1525644"/>
            <a:ext cx="3048000" cy="2286000"/>
          </a:xfrm>
          <a:prstGeom prst="rect">
            <a:avLst/>
          </a:prstGeom>
        </p:spPr>
      </p:pic>
      <p:pic>
        <p:nvPicPr>
          <p:cNvPr id="40" name="Grafik 39" descr="Ein Bild, das Text, Screenshot, parallel, Reihe enthält.&#10;&#10;Automatisch generierte Beschreibung">
            <a:extLst>
              <a:ext uri="{FF2B5EF4-FFF2-40B4-BE49-F238E27FC236}">
                <a16:creationId xmlns:a16="http://schemas.microsoft.com/office/drawing/2014/main" id="{3FB27205-F689-BE8F-E604-6C42B79A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72" y="3977578"/>
            <a:ext cx="3048000" cy="2286000"/>
          </a:xfrm>
          <a:prstGeom prst="rect">
            <a:avLst/>
          </a:prstGeom>
        </p:spPr>
      </p:pic>
      <p:pic>
        <p:nvPicPr>
          <p:cNvPr id="43" name="Grafik 4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10BF137-354B-1FA7-F5E0-A681ED3FA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742" y="3977578"/>
            <a:ext cx="3048000" cy="2286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B6408EB-6A23-1EDB-A8AF-5C02D8B91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Forest, da..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22971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6" y="297817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Durchschnittlich beste </a:t>
            </a:r>
            <a:r>
              <a:rPr lang="de-DE" dirty="0" err="1">
                <a:solidFill>
                  <a:schemeClr val="accent1"/>
                </a:solidFill>
              </a:rPr>
              <a:t>Accuracy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0307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304818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State of the art </a:t>
            </a:r>
            <a:r>
              <a:rPr lang="en-US" dirty="0" err="1">
                <a:solidFill>
                  <a:schemeClr val="accent1"/>
                </a:solidFill>
              </a:rPr>
              <a:t>im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Finanzbereich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6A89CE-190F-F834-1504-004B0D4B135C}"/>
              </a:ext>
            </a:extLst>
          </p:cNvPr>
          <p:cNvSpPr txBox="1"/>
          <p:nvPr/>
        </p:nvSpPr>
        <p:spPr>
          <a:xfrm>
            <a:off x="1186996" y="364615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~XXX</a:t>
            </a:r>
            <a:r>
              <a:rPr lang="de-DE" dirty="0"/>
              <a:t>%, 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571051"/>
            <a:ext cx="519545" cy="51954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30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Hyperparametertunning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0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1"/>
                </a:solidFill>
              </a:rPr>
              <a:t>Random Forest – optimiert da …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22971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6" y="297817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Accuracy</a:t>
            </a:r>
            <a:r>
              <a:rPr lang="de-DE" dirty="0">
                <a:solidFill>
                  <a:schemeClr val="accent1"/>
                </a:solidFill>
              </a:rPr>
              <a:t>: ~XXX</a:t>
            </a:r>
            <a:r>
              <a:rPr lang="de-DE" dirty="0"/>
              <a:t>%, 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0307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5" y="2304818"/>
            <a:ext cx="783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Anwendung von Hyperparametertuning zur Verbesserung der Performance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6FC77C-A930-D8F2-F76F-350D86563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8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18CB42-F5EA-06CE-4482-9C0772BC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1709161" y="1598807"/>
            <a:ext cx="57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1"/>
                </a:solidFill>
              </a:rPr>
              <a:t>Kontrafaktischen Erklärungen, da…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22971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6" y="297817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Konstruktive Vorschläge</a:t>
            </a: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0307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304818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Wirksamkeit von Sozialwissenschaften abgesegnet</a:t>
            </a:r>
            <a:endParaRPr lang="de-DE" dirty="0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6A89CE-190F-F834-1504-004B0D4B135C}"/>
              </a:ext>
            </a:extLst>
          </p:cNvPr>
          <p:cNvSpPr txBox="1"/>
          <p:nvPr/>
        </p:nvSpPr>
        <p:spPr>
          <a:xfrm>
            <a:off x="1186996" y="364615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Optimal für Kundenverständnis</a:t>
            </a: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571051"/>
            <a:ext cx="519545" cy="5195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BE581C9-810D-A9FB-8A44-501D57A0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1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354021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CARE, da..</a:t>
            </a:r>
          </a:p>
        </p:txBody>
      </p:sp>
      <p:pic>
        <p:nvPicPr>
          <p:cNvPr id="6" name="Grafik 5" descr="Marke folgen mit einfarbiger Füllung">
            <a:extLst>
              <a:ext uri="{FF2B5EF4-FFF2-40B4-BE49-F238E27FC236}">
                <a16:creationId xmlns:a16="http://schemas.microsoft.com/office/drawing/2014/main" id="{B63E8267-89F2-305F-F74D-1E74F9D3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2229712"/>
            <a:ext cx="519545" cy="519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C506F-7638-5B73-3817-53EAD2BE0FAE}"/>
              </a:ext>
            </a:extLst>
          </p:cNvPr>
          <p:cNvSpPr txBox="1"/>
          <p:nvPr/>
        </p:nvSpPr>
        <p:spPr>
          <a:xfrm>
            <a:off x="1186996" y="297817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</a:t>
            </a:r>
            <a:r>
              <a:rPr lang="en-US" sz="1800" dirty="0">
                <a:solidFill>
                  <a:schemeClr val="accent1"/>
                </a:solidFill>
              </a:rPr>
              <a:t>radient-free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8" name="Grafik 7" descr="Marke folgen mit einfarbiger Füllung">
            <a:extLst>
              <a:ext uri="{FF2B5EF4-FFF2-40B4-BE49-F238E27FC236}">
                <a16:creationId xmlns:a16="http://schemas.microsoft.com/office/drawing/2014/main" id="{0FDD587F-69BA-B649-D437-A9572ED4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2903071"/>
            <a:ext cx="519545" cy="5195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32FC4A-E1C9-F169-BA12-5A2F07C9F5BC}"/>
              </a:ext>
            </a:extLst>
          </p:cNvPr>
          <p:cNvSpPr txBox="1"/>
          <p:nvPr/>
        </p:nvSpPr>
        <p:spPr>
          <a:xfrm>
            <a:off x="1186996" y="2304818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Multi objective</a:t>
            </a:r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6A89CE-190F-F834-1504-004B0D4B135C}"/>
              </a:ext>
            </a:extLst>
          </p:cNvPr>
          <p:cNvSpPr txBox="1"/>
          <p:nvPr/>
        </p:nvSpPr>
        <p:spPr>
          <a:xfrm>
            <a:off x="1186996" y="3646157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M</a:t>
            </a:r>
            <a:r>
              <a:rPr lang="en-US" sz="1800" dirty="0" err="1">
                <a:solidFill>
                  <a:schemeClr val="accent1"/>
                </a:solidFill>
              </a:rPr>
              <a:t>ehrere</a:t>
            </a:r>
            <a:r>
              <a:rPr lang="en-US" sz="1800" dirty="0">
                <a:solidFill>
                  <a:schemeClr val="accent1"/>
                </a:solidFill>
              </a:rPr>
              <a:t> Counterfactuals auf </a:t>
            </a:r>
            <a:r>
              <a:rPr lang="en-US" sz="1800" dirty="0" err="1">
                <a:solidFill>
                  <a:schemeClr val="accent1"/>
                </a:solidFill>
              </a:rPr>
              <a:t>einmal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4" name="Grafik 13" descr="Marke folgen mit einfarbiger Füllung">
            <a:extLst>
              <a:ext uri="{FF2B5EF4-FFF2-40B4-BE49-F238E27FC236}">
                <a16:creationId xmlns:a16="http://schemas.microsoft.com/office/drawing/2014/main" id="{F78F23C6-CC34-5B8F-0F15-6CFA9194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3571051"/>
            <a:ext cx="519545" cy="519545"/>
          </a:xfrm>
          <a:prstGeom prst="rect">
            <a:avLst/>
          </a:prstGeom>
        </p:spPr>
      </p:pic>
      <p:pic>
        <p:nvPicPr>
          <p:cNvPr id="10" name="Grafik 9" descr="Marke folgen mit einfarbiger Füllung">
            <a:extLst>
              <a:ext uri="{FF2B5EF4-FFF2-40B4-BE49-F238E27FC236}">
                <a16:creationId xmlns:a16="http://schemas.microsoft.com/office/drawing/2014/main" id="{EA8B2C0F-7D97-B0DC-E672-11EB09B3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4239031"/>
            <a:ext cx="519545" cy="51954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7A4B30B-B8D7-1D17-282F-BC51DF3B85F4}"/>
              </a:ext>
            </a:extLst>
          </p:cNvPr>
          <p:cNvSpPr txBox="1"/>
          <p:nvPr/>
        </p:nvSpPr>
        <p:spPr>
          <a:xfrm>
            <a:off x="1186996" y="5057224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sz="1800" dirty="0">
                <a:solidFill>
                  <a:schemeClr val="accent1"/>
                </a:solidFill>
              </a:rPr>
              <a:t>tate of the art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2" name="Grafik 11" descr="Marke folgen mit einfarbiger Füllung">
            <a:extLst>
              <a:ext uri="{FF2B5EF4-FFF2-40B4-BE49-F238E27FC236}">
                <a16:creationId xmlns:a16="http://schemas.microsoft.com/office/drawing/2014/main" id="{5EAF6A5D-E4CB-E510-CE07-D30DCD03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8" y="4982118"/>
            <a:ext cx="519545" cy="5195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2332D65-5307-FD22-1BDA-81DE038B26F2}"/>
              </a:ext>
            </a:extLst>
          </p:cNvPr>
          <p:cNvSpPr txBox="1"/>
          <p:nvPr/>
        </p:nvSpPr>
        <p:spPr>
          <a:xfrm>
            <a:off x="1186996" y="4314137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R</a:t>
            </a:r>
            <a:r>
              <a:rPr lang="en-US" sz="1800" dirty="0" err="1">
                <a:solidFill>
                  <a:schemeClr val="accent1"/>
                </a:solidFill>
              </a:rPr>
              <a:t>estriktionsetzung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E42726F-86C5-E4C3-F579-5ED43AEC999E}"/>
              </a:ext>
            </a:extLst>
          </p:cNvPr>
          <p:cNvSpPr txBox="1"/>
          <p:nvPr/>
        </p:nvSpPr>
        <p:spPr>
          <a:xfrm>
            <a:off x="1186997" y="5800311"/>
            <a:ext cx="52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sz="1800" dirty="0">
                <a:solidFill>
                  <a:schemeClr val="accent1"/>
                </a:solidFill>
              </a:rPr>
              <a:t>odel-Agnostic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7" name="Grafik 16" descr="Marke folgen mit einfarbiger Füllung">
            <a:extLst>
              <a:ext uri="{FF2B5EF4-FFF2-40B4-BE49-F238E27FC236}">
                <a16:creationId xmlns:a16="http://schemas.microsoft.com/office/drawing/2014/main" id="{9CCC7CC4-6195-C4B1-664F-44CD7E550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99" y="5725205"/>
            <a:ext cx="519545" cy="5195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6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113862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</a:rPr>
              <a:t>Vorgehen</a:t>
            </a:r>
            <a:r>
              <a:rPr lang="en-US" sz="2400" dirty="0">
                <a:solidFill>
                  <a:schemeClr val="accent1"/>
                </a:solidFill>
              </a:rPr>
              <a:t> CARE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45966" y="2660107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463927" y="345544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3337560" y="3454564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93232" y="2662663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6211193" y="345544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842" y="2572510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019" y="1614233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45966" y="4448427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63927" y="524376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3367143" y="5242884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6211193" y="524376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6240" y="4379543"/>
            <a:ext cx="771520" cy="771520"/>
          </a:xfrm>
          <a:prstGeom prst="rect">
            <a:avLst/>
          </a:prstGeom>
        </p:spPr>
      </p:pic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3231" y="4448427"/>
            <a:ext cx="704801" cy="7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7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2844416" y="-1896033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1827807" y="-2478250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 flipH="1">
            <a:off x="1935043" y="-466369"/>
            <a:ext cx="6070838" cy="77907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5E30890-526F-3544-2DA5-B8DF5B6A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" y="0"/>
            <a:ext cx="2613887" cy="1371719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8243ABDB-773C-074F-FB22-E172D61B1F39}"/>
              </a:ext>
            </a:extLst>
          </p:cNvPr>
          <p:cNvSpPr txBox="1"/>
          <p:nvPr/>
        </p:nvSpPr>
        <p:spPr>
          <a:xfrm>
            <a:off x="365760" y="1578311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</a:pPr>
            <a:r>
              <a:rPr lang="en" sz="2400" kern="0" dirty="0">
                <a:solidFill>
                  <a:schemeClr val="tx1"/>
                </a:solidFill>
                <a:latin typeface="+mj-lt"/>
              </a:rPr>
              <a:t>Inhalt</a:t>
            </a:r>
            <a:endParaRPr lang="de-DE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Theoretische Grundlagen</a:t>
            </a: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+mj-lt"/>
                <a:ea typeface="ＭＳ Ｐゴシック"/>
              </a:rPr>
              <a:t>Ergebnisse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+mj-lt"/>
                <a:ea typeface="ＭＳ Ｐゴシック"/>
              </a:rPr>
              <a:t>Fazit</a:t>
            </a:r>
            <a:endParaRPr lang="de-AT" sz="2140" b="1" strike="noStrike" spc="-1" dirty="0">
              <a:solidFill>
                <a:srgbClr val="000000"/>
              </a:solidFill>
              <a:latin typeface="+mj-lt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3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4CBF7D-6DAD-639D-427A-DD5F0F3D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04" y="2014949"/>
            <a:ext cx="4778154" cy="1112616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4679756" y="2324369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2C4CFE0E-DFFF-C684-EAA1-7B2B0ABA4C48}"/>
              </a:ext>
            </a:extLst>
          </p:cNvPr>
          <p:cNvSpPr/>
          <p:nvPr/>
        </p:nvSpPr>
        <p:spPr>
          <a:xfrm>
            <a:off x="7131341" y="2411455"/>
            <a:ext cx="525322" cy="559139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5B195B-C2D7-351C-EA50-0EB67168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88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5EE0168-D421-DB4F-32A3-A3A2D876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5" y="1977278"/>
            <a:ext cx="3993226" cy="3856054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302888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31DA5640-B958-9EEE-A12C-D4DD589FB733}"/>
              </a:ext>
            </a:extLst>
          </p:cNvPr>
          <p:cNvSpPr/>
          <p:nvPr/>
        </p:nvSpPr>
        <p:spPr>
          <a:xfrm>
            <a:off x="3942923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038A9DF-9813-3326-2E25-3FE102469EF5}"/>
              </a:ext>
            </a:extLst>
          </p:cNvPr>
          <p:cNvSpPr/>
          <p:nvPr/>
        </p:nvSpPr>
        <p:spPr>
          <a:xfrm>
            <a:off x="4700438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AC54C1FC-25EB-B188-D4FD-138CAEAE4557}"/>
              </a:ext>
            </a:extLst>
          </p:cNvPr>
          <p:cNvSpPr/>
          <p:nvPr/>
        </p:nvSpPr>
        <p:spPr>
          <a:xfrm>
            <a:off x="6239531" y="1728185"/>
            <a:ext cx="915040" cy="1238388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9675F-57EC-9143-269D-3314BE49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52381C4-61DE-7C0C-257E-84FCD36E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99"/>
          <a:stretch/>
        </p:blipFill>
        <p:spPr>
          <a:xfrm>
            <a:off x="8099176" y="2005687"/>
            <a:ext cx="932874" cy="30579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290A15-9533-7CAB-16FA-5A877EF0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6"/>
          <a:stretch/>
        </p:blipFill>
        <p:spPr>
          <a:xfrm>
            <a:off x="2525073" y="2005687"/>
            <a:ext cx="5211087" cy="3057997"/>
          </a:xfrm>
          <a:prstGeom prst="rect">
            <a:avLst/>
          </a:prstGeom>
        </p:spPr>
      </p:pic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766F2FB5-9858-4318-CF83-01585F47393A}"/>
              </a:ext>
            </a:extLst>
          </p:cNvPr>
          <p:cNvSpPr/>
          <p:nvPr/>
        </p:nvSpPr>
        <p:spPr>
          <a:xfrm>
            <a:off x="2954996" y="2603939"/>
            <a:ext cx="1362819" cy="1861491"/>
          </a:xfrm>
          <a:prstGeom prst="mathMultiply">
            <a:avLst>
              <a:gd name="adj1" fmla="val 657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7696653" y="318098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E9E804-83FB-E6F1-64C9-6B01EC3B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23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57CA90-FA89-B687-881A-B2CD270C7B3C}"/>
              </a:ext>
            </a:extLst>
          </p:cNvPr>
          <p:cNvSpPr txBox="1"/>
          <p:nvPr/>
        </p:nvSpPr>
        <p:spPr>
          <a:xfrm>
            <a:off x="6918844" y="2460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BC0EFE-B074-AB5E-5858-4E565CF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" r="28230"/>
          <a:stretch/>
        </p:blipFill>
        <p:spPr>
          <a:xfrm>
            <a:off x="2457665" y="2052734"/>
            <a:ext cx="4343772" cy="1317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AE76C-87B1-2016-4CDB-705BF4D4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68" t="2830" b="45548"/>
          <a:stretch/>
        </p:blipFill>
        <p:spPr>
          <a:xfrm>
            <a:off x="7672765" y="2052734"/>
            <a:ext cx="835037" cy="1376266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9BA3CC-4AB9-E2ED-2A77-91F17745CDE3}"/>
              </a:ext>
            </a:extLst>
          </p:cNvPr>
          <p:cNvCxnSpPr/>
          <p:nvPr/>
        </p:nvCxnSpPr>
        <p:spPr>
          <a:xfrm>
            <a:off x="7408506" y="2052734"/>
            <a:ext cx="0" cy="131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EDA2783-7AFB-DDA3-4F84-8085A74C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8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C25811-2FD3-F3A6-FE9F-E4D826C2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73" y="1977278"/>
            <a:ext cx="5311600" cy="310160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94F9B69-849D-8AFA-8F1B-09C5EF49F850}"/>
              </a:ext>
            </a:extLst>
          </p:cNvPr>
          <p:cNvSpPr/>
          <p:nvPr/>
        </p:nvSpPr>
        <p:spPr>
          <a:xfrm>
            <a:off x="2578673" y="1974832"/>
            <a:ext cx="1141990" cy="157472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8E1CD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A9E06F5-2060-8692-8E29-59BC2D7A48C5}"/>
              </a:ext>
            </a:extLst>
          </p:cNvPr>
          <p:cNvSpPr/>
          <p:nvPr/>
        </p:nvSpPr>
        <p:spPr>
          <a:xfrm>
            <a:off x="7130302" y="1977278"/>
            <a:ext cx="759972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A272CD7-01CE-2F4C-F7AF-9C629B73ED06}"/>
              </a:ext>
            </a:extLst>
          </p:cNvPr>
          <p:cNvSpPr/>
          <p:nvPr/>
        </p:nvSpPr>
        <p:spPr>
          <a:xfrm>
            <a:off x="4871982" y="1974832"/>
            <a:ext cx="1062376" cy="1550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565BCDA-0CE5-22AD-D4A4-86A2669A73BA}"/>
              </a:ext>
            </a:extLst>
          </p:cNvPr>
          <p:cNvSpPr/>
          <p:nvPr/>
        </p:nvSpPr>
        <p:spPr>
          <a:xfrm>
            <a:off x="5960048" y="1977278"/>
            <a:ext cx="1143016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A4BB39-747C-2130-AB84-7CD2C382F8ED}"/>
              </a:ext>
            </a:extLst>
          </p:cNvPr>
          <p:cNvSpPr/>
          <p:nvPr/>
        </p:nvSpPr>
        <p:spPr>
          <a:xfrm>
            <a:off x="3748927" y="1977278"/>
            <a:ext cx="1094791" cy="15502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21AE79-0419-4BDB-39E7-77761700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2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EBAB5-00ED-90B3-BDB2-DD4BB6647D3C}"/>
              </a:ext>
            </a:extLst>
          </p:cNvPr>
          <p:cNvSpPr txBox="1"/>
          <p:nvPr/>
        </p:nvSpPr>
        <p:spPr>
          <a:xfrm>
            <a:off x="468933" y="1977278"/>
            <a:ext cx="16459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Plausibilitätsprüfung</a:t>
            </a:r>
            <a:endParaRPr lang="de-DE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EEC6B7-612B-4A40-CB44-4EFE9B546032}"/>
              </a:ext>
            </a:extLst>
          </p:cNvPr>
          <p:cNvSpPr txBox="1"/>
          <p:nvPr/>
        </p:nvSpPr>
        <p:spPr>
          <a:xfrm>
            <a:off x="468933" y="2504908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Entfernen irrelevanter Spalten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F5962-EA90-7121-C3C4-E2A551454750}"/>
              </a:ext>
            </a:extLst>
          </p:cNvPr>
          <p:cNvSpPr txBox="1"/>
          <p:nvPr/>
        </p:nvSpPr>
        <p:spPr>
          <a:xfrm>
            <a:off x="468934" y="3213045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Anpassung bestimmter Attribute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866B7B-8334-F17F-EFEA-011AB68D49C2}"/>
              </a:ext>
            </a:extLst>
          </p:cNvPr>
          <p:cNvSpPr txBox="1"/>
          <p:nvPr/>
        </p:nvSpPr>
        <p:spPr>
          <a:xfrm>
            <a:off x="484213" y="3921182"/>
            <a:ext cx="16459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Extraktion der Zielvariable</a:t>
            </a:r>
            <a:endParaRPr lang="de-DE" sz="1200" dirty="0">
              <a:solidFill>
                <a:srgbClr val="374151"/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D4408B-9369-FC2E-05A1-C76029135304}"/>
              </a:ext>
            </a:extLst>
          </p:cNvPr>
          <p:cNvSpPr txBox="1"/>
          <p:nvPr/>
        </p:nvSpPr>
        <p:spPr>
          <a:xfrm>
            <a:off x="484213" y="4629319"/>
            <a:ext cx="1645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Aufteilung der Attribute in stetig und diskret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7A59E4-6203-07C3-CE8F-1AC9B5AF7914}"/>
              </a:ext>
            </a:extLst>
          </p:cNvPr>
          <p:cNvSpPr txBox="1"/>
          <p:nvPr/>
        </p:nvSpPr>
        <p:spPr>
          <a:xfrm>
            <a:off x="468933" y="5475322"/>
            <a:ext cx="164592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Skalierung der stetigen Attribute und </a:t>
            </a:r>
            <a:r>
              <a:rPr lang="de-DE" sz="1200" dirty="0">
                <a:solidFill>
                  <a:srgbClr val="374151"/>
                </a:solidFill>
                <a:latin typeface="+mj-lt"/>
              </a:rPr>
              <a:t>K</a:t>
            </a:r>
            <a:r>
              <a:rPr lang="de-DE" sz="1200" b="0" i="0" dirty="0">
                <a:solidFill>
                  <a:srgbClr val="374151"/>
                </a:solidFill>
                <a:effectLst/>
                <a:latin typeface="+mj-lt"/>
              </a:rPr>
              <a:t>odierung der diskreten Attribute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484FA4C-103B-DC81-D091-7AD63B66810B}"/>
              </a:ext>
            </a:extLst>
          </p:cNvPr>
          <p:cNvSpPr/>
          <p:nvPr/>
        </p:nvSpPr>
        <p:spPr>
          <a:xfrm>
            <a:off x="6814778" y="3162228"/>
            <a:ext cx="1229888" cy="70398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stetig 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E61A70A-AF8C-A4FF-E2AC-7F93A1F6072B}"/>
              </a:ext>
            </a:extLst>
          </p:cNvPr>
          <p:cNvSpPr/>
          <p:nvPr/>
        </p:nvSpPr>
        <p:spPr>
          <a:xfrm>
            <a:off x="3479549" y="3165667"/>
            <a:ext cx="938468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diskret 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4AFE398E-CC21-E4F3-70CB-592E5E17A452}"/>
              </a:ext>
            </a:extLst>
          </p:cNvPr>
          <p:cNvSpPr/>
          <p:nvPr/>
        </p:nvSpPr>
        <p:spPr>
          <a:xfrm>
            <a:off x="4017029" y="1977278"/>
            <a:ext cx="1340199" cy="70051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Attribute 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547F396-62C4-D65A-6A4F-4E2DDA7F1A65}"/>
              </a:ext>
            </a:extLst>
          </p:cNvPr>
          <p:cNvSpPr/>
          <p:nvPr/>
        </p:nvSpPr>
        <p:spPr>
          <a:xfrm>
            <a:off x="2630632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845A966-E700-6499-A154-D80D891EE3A6}"/>
              </a:ext>
            </a:extLst>
          </p:cNvPr>
          <p:cNvSpPr/>
          <p:nvPr/>
        </p:nvSpPr>
        <p:spPr>
          <a:xfrm>
            <a:off x="3874705" y="4409661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Nominal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E7583B-DCEB-D0D3-25FB-089EDF82550B}"/>
              </a:ext>
            </a:extLst>
          </p:cNvPr>
          <p:cNvSpPr/>
          <p:nvPr/>
        </p:nvSpPr>
        <p:spPr>
          <a:xfrm>
            <a:off x="5118780" y="4409661"/>
            <a:ext cx="110640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Ziel-variable 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73C323-0F40-D3B1-18B1-536A52C1FD08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flipH="1">
            <a:off x="3948783" y="2677793"/>
            <a:ext cx="738346" cy="48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3E9792-E586-2B9F-EBE0-6EEA936C15F8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3172309" y="3866182"/>
            <a:ext cx="776474" cy="54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DB94D3D-6471-6572-834D-ACAC3EC45E6F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3948783" y="3866183"/>
            <a:ext cx="467600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60BBAC-5C9B-95BF-4DEA-7F917C209506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948783" y="3866183"/>
            <a:ext cx="1723199" cy="54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0256328-AE14-2F7A-B1D0-C1A8964A1CF0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4687129" y="2677793"/>
            <a:ext cx="2742594" cy="4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352983D6-4A2B-C6E0-DDB4-65D67FD21D9A}"/>
              </a:ext>
            </a:extLst>
          </p:cNvPr>
          <p:cNvSpPr/>
          <p:nvPr/>
        </p:nvSpPr>
        <p:spPr>
          <a:xfrm>
            <a:off x="2630632" y="5456639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Ordinal 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C0DF348-1F78-3AF0-29FA-C8DF38A81A80}"/>
              </a:ext>
            </a:extLst>
          </p:cNvPr>
          <p:cNvSpPr/>
          <p:nvPr/>
        </p:nvSpPr>
        <p:spPr>
          <a:xfrm>
            <a:off x="3874705" y="5453750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accent1"/>
                </a:solidFill>
              </a:rPr>
              <a:t>One</a:t>
            </a:r>
            <a:r>
              <a:rPr lang="de-DE" sz="1600" dirty="0">
                <a:solidFill>
                  <a:schemeClr val="accent1"/>
                </a:solidFill>
              </a:rPr>
              <a:t>-Hot</a:t>
            </a:r>
          </a:p>
          <a:p>
            <a:pPr algn="ctr"/>
            <a:r>
              <a:rPr lang="de-DE" sz="1600" dirty="0">
                <a:solidFill>
                  <a:schemeClr val="accent1"/>
                </a:solidFill>
              </a:rPr>
              <a:t>Encoder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C055A06-CB27-623E-18E6-90FB20A316E3}"/>
              </a:ext>
            </a:extLst>
          </p:cNvPr>
          <p:cNvSpPr/>
          <p:nvPr/>
        </p:nvSpPr>
        <p:spPr>
          <a:xfrm>
            <a:off x="5130500" y="5453073"/>
            <a:ext cx="1083354" cy="700515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Label Encoder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3E8853E6-58BC-D472-9C38-42B40B59E58B}"/>
              </a:ext>
            </a:extLst>
          </p:cNvPr>
          <p:cNvSpPr/>
          <p:nvPr/>
        </p:nvSpPr>
        <p:spPr>
          <a:xfrm>
            <a:off x="6811588" y="5492467"/>
            <a:ext cx="1272539" cy="7005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Standard-skalierung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3109353-7924-9442-5995-67B77F00A49A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>
            <a:off x="7429723" y="3866212"/>
            <a:ext cx="18135" cy="162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EC967D9-63A8-7368-E390-AF945C60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8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pic>
        <p:nvPicPr>
          <p:cNvPr id="20" name="Grafik 19" descr="Gruppe von Personen mit einfarbiger Füllung">
            <a:extLst>
              <a:ext uri="{FF2B5EF4-FFF2-40B4-BE49-F238E27FC236}">
                <a16:creationId xmlns:a16="http://schemas.microsoft.com/office/drawing/2014/main" id="{49CD6110-A449-0BE3-753B-97B2F734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412433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D5E098B-4A39-A24E-16ED-19649D404010}"/>
              </a:ext>
            </a:extLst>
          </p:cNvPr>
          <p:cNvSpPr txBox="1"/>
          <p:nvPr/>
        </p:nvSpPr>
        <p:spPr>
          <a:xfrm>
            <a:off x="3599666" y="2508534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84498 Kunden</a:t>
            </a:r>
          </a:p>
        </p:txBody>
      </p:sp>
      <p:pic>
        <p:nvPicPr>
          <p:cNvPr id="22" name="Grafik 21" descr="Adressbuch mit einfarbiger Füllung">
            <a:extLst>
              <a:ext uri="{FF2B5EF4-FFF2-40B4-BE49-F238E27FC236}">
                <a16:creationId xmlns:a16="http://schemas.microsoft.com/office/drawing/2014/main" id="{F45BDBD3-E769-E618-707B-D4C345138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14800" y="3277916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8DB359B-7EE2-145B-E55B-AECA3616D103}"/>
              </a:ext>
            </a:extLst>
          </p:cNvPr>
          <p:cNvSpPr txBox="1"/>
          <p:nvPr/>
        </p:nvSpPr>
        <p:spPr>
          <a:xfrm>
            <a:off x="3599666" y="4344900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32 Attribute</a:t>
            </a:r>
          </a:p>
        </p:txBody>
      </p:sp>
      <p:pic>
        <p:nvPicPr>
          <p:cNvPr id="3" name="Grafik 2" descr="Statistiken mit einfarbiger Füllung">
            <a:extLst>
              <a:ext uri="{FF2B5EF4-FFF2-40B4-BE49-F238E27FC236}">
                <a16:creationId xmlns:a16="http://schemas.microsoft.com/office/drawing/2014/main" id="{2196F8A3-AEB1-C153-2736-CB2F56D84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2586" y="5098207"/>
            <a:ext cx="914400" cy="914400"/>
          </a:xfrm>
          <a:prstGeom prst="rect">
            <a:avLst/>
          </a:prstGeom>
        </p:spPr>
      </p:pic>
      <p:pic>
        <p:nvPicPr>
          <p:cNvPr id="4" name="Grafik 3" descr="Balkendiagramm mit einfarbiger Füllung">
            <a:extLst>
              <a:ext uri="{FF2B5EF4-FFF2-40B4-BE49-F238E27FC236}">
                <a16:creationId xmlns:a16="http://schemas.microsoft.com/office/drawing/2014/main" id="{693D64B5-BC30-10FB-E3F7-CB1750CC7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7015" y="5098207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FCD67D-279B-E25F-CFAF-A97BEBED2DF2}"/>
              </a:ext>
            </a:extLst>
          </p:cNvPr>
          <p:cNvSpPr txBox="1"/>
          <p:nvPr/>
        </p:nvSpPr>
        <p:spPr>
          <a:xfrm>
            <a:off x="1578339" y="6093217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stetig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AF6340-A65D-489C-6E26-22382CE20307}"/>
              </a:ext>
            </a:extLst>
          </p:cNvPr>
          <p:cNvSpPr txBox="1"/>
          <p:nvPr/>
        </p:nvSpPr>
        <p:spPr>
          <a:xfrm>
            <a:off x="5621881" y="6110825"/>
            <a:ext cx="1944668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diskret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DFCF918-A214-FC6E-D74A-49304417C10E}"/>
              </a:ext>
            </a:extLst>
          </p:cNvPr>
          <p:cNvCxnSpPr>
            <a:stCxn id="23" idx="2"/>
            <a:endCxn id="3" idx="0"/>
          </p:cNvCxnSpPr>
          <p:nvPr/>
        </p:nvCxnSpPr>
        <p:spPr>
          <a:xfrm flipH="1">
            <a:off x="2549786" y="4714232"/>
            <a:ext cx="2022214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2F06C3C-F4CB-1795-E3FD-FBBE046BD0AA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>
            <a:off x="4572000" y="4714232"/>
            <a:ext cx="2022215" cy="3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B5BD885-0EF8-4CEE-F1AE-4FB0D7C25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80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113862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</a:rPr>
              <a:t>Vorgehen</a:t>
            </a:r>
            <a:r>
              <a:rPr lang="en-US" sz="2400" dirty="0">
                <a:solidFill>
                  <a:schemeClr val="accent1"/>
                </a:solidFill>
              </a:rPr>
              <a:t> CARE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45966" y="2660107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463927" y="345544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3337560" y="3454564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93232" y="2662663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6211193" y="345544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842" y="2572510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019" y="1614233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45966" y="4448427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63927" y="524376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3367143" y="5242884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6211193" y="524376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6240" y="4379543"/>
            <a:ext cx="771520" cy="771520"/>
          </a:xfrm>
          <a:prstGeom prst="rect">
            <a:avLst/>
          </a:prstGeom>
        </p:spPr>
      </p:pic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3231" y="4448427"/>
            <a:ext cx="704801" cy="7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CB30B3-47CD-781C-2138-06E3EF27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2360261"/>
            <a:ext cx="8016935" cy="1767993"/>
          </a:xfrm>
          <a:prstGeom prst="rect">
            <a:avLst/>
          </a:prstGeom>
        </p:spPr>
      </p:pic>
      <p:pic>
        <p:nvPicPr>
          <p:cNvPr id="18" name="Grafik 17" descr="Marke folgen mit einfarbiger Füllung">
            <a:extLst>
              <a:ext uri="{FF2B5EF4-FFF2-40B4-BE49-F238E27FC236}">
                <a16:creationId xmlns:a16="http://schemas.microsoft.com/office/drawing/2014/main" id="{9F371C8A-0897-6BBA-BAFB-19D153074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3" y="4712067"/>
            <a:ext cx="519545" cy="51954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8025A5-078E-5954-EC9A-81A7EEEA4A7E}"/>
              </a:ext>
            </a:extLst>
          </p:cNvPr>
          <p:cNvSpPr txBox="1"/>
          <p:nvPr/>
        </p:nvSpPr>
        <p:spPr>
          <a:xfrm>
            <a:off x="1145430" y="5525837"/>
            <a:ext cx="52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Beschränkung auf wichtigste Attribute</a:t>
            </a:r>
          </a:p>
        </p:txBody>
      </p:sp>
      <p:pic>
        <p:nvPicPr>
          <p:cNvPr id="22" name="Grafik 21" descr="Marke folgen mit einfarbiger Füllung">
            <a:extLst>
              <a:ext uri="{FF2B5EF4-FFF2-40B4-BE49-F238E27FC236}">
                <a16:creationId xmlns:a16="http://schemas.microsoft.com/office/drawing/2014/main" id="{24E02E47-B369-E85E-2448-CCCCE945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2" y="5450731"/>
            <a:ext cx="519545" cy="51954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690FADD-0626-35DA-25D1-9C876C7C8EB2}"/>
              </a:ext>
            </a:extLst>
          </p:cNvPr>
          <p:cNvSpPr txBox="1"/>
          <p:nvPr/>
        </p:nvSpPr>
        <p:spPr>
          <a:xfrm>
            <a:off x="1145430" y="47871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Realitätsnah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5C5C71-EE8C-5FA3-08CA-1F5D51C10C6F}"/>
              </a:ext>
            </a:extLst>
          </p:cNvPr>
          <p:cNvSpPr txBox="1"/>
          <p:nvPr/>
        </p:nvSpPr>
        <p:spPr>
          <a:xfrm>
            <a:off x="3986521" y="2736622"/>
            <a:ext cx="24582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93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74C996E-C186-8A98-D23A-93C17A297C78}"/>
              </a:ext>
            </a:extLst>
          </p:cNvPr>
          <p:cNvSpPr txBox="1"/>
          <p:nvPr/>
        </p:nvSpPr>
        <p:spPr>
          <a:xfrm>
            <a:off x="5413059" y="4564254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6C7BB2B-72D2-8B76-3D50-0FE41BEF1FC2}"/>
              </a:ext>
            </a:extLst>
          </p:cNvPr>
          <p:cNvSpPr/>
          <p:nvPr/>
        </p:nvSpPr>
        <p:spPr>
          <a:xfrm>
            <a:off x="4812925" y="2304211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36051B1-7BB0-AADF-E603-072DD7C1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64" y="3521816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21" name="Grafik 2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F6FECCB7-60CD-3368-6464-936AB6B6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07" y="4351675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E262F35-38F2-EB99-24A8-4CC766EA17D3}"/>
              </a:ext>
            </a:extLst>
          </p:cNvPr>
          <p:cNvSpPr txBox="1"/>
          <p:nvPr/>
        </p:nvSpPr>
        <p:spPr>
          <a:xfrm>
            <a:off x="5267225" y="4009802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24" name="Grafik 2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DA89B3C-4837-377F-90DA-C9D96125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159" y="2443338"/>
            <a:ext cx="2147754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4D2E5A8-DF90-DC81-3927-8F08E8D0D57A}"/>
              </a:ext>
            </a:extLst>
          </p:cNvPr>
          <p:cNvSpPr txBox="1"/>
          <p:nvPr/>
        </p:nvSpPr>
        <p:spPr>
          <a:xfrm flipH="1">
            <a:off x="4943403" y="2684949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38E2E6-A7D8-B053-1692-0445F64B055F}"/>
              </a:ext>
            </a:extLst>
          </p:cNvPr>
          <p:cNvSpPr txBox="1"/>
          <p:nvPr/>
        </p:nvSpPr>
        <p:spPr>
          <a:xfrm>
            <a:off x="5874230" y="26327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30% höher wäre: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EBB68FF-3762-453A-246F-983131BFE593}"/>
              </a:ext>
            </a:extLst>
          </p:cNvPr>
          <p:cNvSpPr/>
          <p:nvPr/>
        </p:nvSpPr>
        <p:spPr>
          <a:xfrm>
            <a:off x="5975290" y="4641170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F230F17-4E77-9CA0-A82A-7F9BBF57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67177" y="3715679"/>
            <a:ext cx="1534565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83A0F94-9A5A-D54F-D1F8-E7FB5794A0DD}"/>
              </a:ext>
            </a:extLst>
          </p:cNvPr>
          <p:cNvSpPr txBox="1"/>
          <p:nvPr/>
        </p:nvSpPr>
        <p:spPr>
          <a:xfrm>
            <a:off x="6555703" y="3771763"/>
            <a:ext cx="128518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7412C5-8CFC-3D61-54DC-C96C3B737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050" y="465344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C7CB4B-499E-38E9-6377-EB585A9AC167}"/>
              </a:ext>
            </a:extLst>
          </p:cNvPr>
          <p:cNvSpPr txBox="1"/>
          <p:nvPr/>
        </p:nvSpPr>
        <p:spPr>
          <a:xfrm>
            <a:off x="1354258" y="455514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3763FB2-85E9-AA99-ACEA-646DD65E70D0}"/>
              </a:ext>
            </a:extLst>
          </p:cNvPr>
          <p:cNvSpPr/>
          <p:nvPr/>
        </p:nvSpPr>
        <p:spPr>
          <a:xfrm>
            <a:off x="754124" y="229509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59829B4-69C6-A8F8-6A31-785FAFC7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3" y="351270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674C3A25-5F11-1850-E21B-85C9F88C46F0}"/>
              </a:ext>
            </a:extLst>
          </p:cNvPr>
          <p:cNvSpPr txBox="1"/>
          <p:nvPr/>
        </p:nvSpPr>
        <p:spPr>
          <a:xfrm>
            <a:off x="1208424" y="400068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6" name="Grafik 35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4C65659-2BE9-A4ED-02A1-4C2E6C80A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1" y="2435654"/>
            <a:ext cx="2147754" cy="1164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0F8FC424-65E7-CC56-E8E9-A432E9515FCB}"/>
              </a:ext>
            </a:extLst>
          </p:cNvPr>
          <p:cNvSpPr txBox="1"/>
          <p:nvPr/>
        </p:nvSpPr>
        <p:spPr>
          <a:xfrm flipH="1">
            <a:off x="884602" y="267583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61D552-D470-4D03-8C02-973CDF04374A}"/>
              </a:ext>
            </a:extLst>
          </p:cNvPr>
          <p:cNvSpPr txBox="1"/>
          <p:nvPr/>
        </p:nvSpPr>
        <p:spPr>
          <a:xfrm>
            <a:off x="1675358" y="2527363"/>
            <a:ext cx="1699581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du 10 Jahre jünger wärst:</a:t>
            </a:r>
          </a:p>
          <a:p>
            <a:pPr algn="ctr"/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6E1B3AC-AF63-03ED-3824-C968B832041B}"/>
              </a:ext>
            </a:extLst>
          </p:cNvPr>
          <p:cNvSpPr/>
          <p:nvPr/>
        </p:nvSpPr>
        <p:spPr>
          <a:xfrm>
            <a:off x="1916489" y="463205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AEBC8408-050D-18C6-1622-F1F5F688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87094" y="3454669"/>
            <a:ext cx="187820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C928EFA8-81B0-8AC4-4F33-BB75CD532FE6}"/>
              </a:ext>
            </a:extLst>
          </p:cNvPr>
          <p:cNvSpPr txBox="1"/>
          <p:nvPr/>
        </p:nvSpPr>
        <p:spPr>
          <a:xfrm>
            <a:off x="2506164" y="3566962"/>
            <a:ext cx="154162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F0000"/>
                </a:solidFill>
                <a:latin typeface="+mj-lt"/>
              </a:rPr>
              <a:t>Wie soll ich das denn machen?!?!??!</a:t>
            </a:r>
          </a:p>
        </p:txBody>
      </p:sp>
      <p:pic>
        <p:nvPicPr>
          <p:cNvPr id="42" name="Grafik 4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EFB596-951C-A5F8-4EC6-EBB34861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249" y="4644329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3" name="Grafik 3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B02324B7-D249-254F-F2A3-C7F24DD1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434256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3" name="Smiley 42">
            <a:extLst>
              <a:ext uri="{FF2B5EF4-FFF2-40B4-BE49-F238E27FC236}">
                <a16:creationId xmlns:a16="http://schemas.microsoft.com/office/drawing/2014/main" id="{9DAF8364-9B06-229E-86A6-A54AEA417773}"/>
              </a:ext>
            </a:extLst>
          </p:cNvPr>
          <p:cNvSpPr/>
          <p:nvPr/>
        </p:nvSpPr>
        <p:spPr>
          <a:xfrm>
            <a:off x="3712021" y="4653443"/>
            <a:ext cx="367529" cy="327512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Smiley 43">
            <a:extLst>
              <a:ext uri="{FF2B5EF4-FFF2-40B4-BE49-F238E27FC236}">
                <a16:creationId xmlns:a16="http://schemas.microsoft.com/office/drawing/2014/main" id="{5D2B78FA-BCDF-C8F5-0386-5B06CC12B954}"/>
              </a:ext>
            </a:extLst>
          </p:cNvPr>
          <p:cNvSpPr/>
          <p:nvPr/>
        </p:nvSpPr>
        <p:spPr>
          <a:xfrm>
            <a:off x="7780870" y="464375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F91AB9-8008-3ED6-2700-B53040580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591939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01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Einführung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A895FA8A-E27D-9F2B-4CAC-2E66715E7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5973410B-90B7-8F00-18C4-12059DBC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1" y="1679775"/>
            <a:ext cx="7479036" cy="42904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Restriktionen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00C608-4569-CE5D-F0B9-3F9A077C5632}"/>
              </a:ext>
            </a:extLst>
          </p:cNvPr>
          <p:cNvGrpSpPr/>
          <p:nvPr/>
        </p:nvGrpSpPr>
        <p:grpSpPr>
          <a:xfrm>
            <a:off x="2591624" y="2200429"/>
            <a:ext cx="3960751" cy="3035984"/>
            <a:chOff x="2444894" y="2854770"/>
            <a:chExt cx="3960751" cy="303598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959BFF2-BF3B-6DF0-88F7-7F4A4B87EEC2}"/>
                </a:ext>
              </a:extLst>
            </p:cNvPr>
            <p:cNvSpPr txBox="1"/>
            <p:nvPr/>
          </p:nvSpPr>
          <p:spPr>
            <a:xfrm>
              <a:off x="3052131" y="5045959"/>
              <a:ext cx="149072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Kunde X</a:t>
              </a: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4EAE0F9-613E-5843-E22C-E82456ECAFD0}"/>
                </a:ext>
              </a:extLst>
            </p:cNvPr>
            <p:cNvSpPr/>
            <p:nvPr/>
          </p:nvSpPr>
          <p:spPr>
            <a:xfrm>
              <a:off x="2444894" y="2854770"/>
              <a:ext cx="3960751" cy="303598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8E3E8DE-52BC-347D-DBF2-FA47F8E2691D}"/>
                </a:ext>
              </a:extLst>
            </p:cNvPr>
            <p:cNvSpPr txBox="1"/>
            <p:nvPr/>
          </p:nvSpPr>
          <p:spPr>
            <a:xfrm flipH="1">
              <a:off x="2582475" y="3163724"/>
              <a:ext cx="655060" cy="3815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/>
                  </a:solidFill>
                </a:rPr>
                <a:t>XAI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93A1EE9-DBD4-EAC5-9707-F4BE9126B114}"/>
                </a:ext>
              </a:extLst>
            </p:cNvPr>
            <p:cNvSpPr/>
            <p:nvPr/>
          </p:nvSpPr>
          <p:spPr>
            <a:xfrm>
              <a:off x="3614362" y="5134170"/>
              <a:ext cx="229894" cy="14735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81D7C0B8-637F-41CA-F47E-67E4262A1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8738" y="2966336"/>
              <a:ext cx="2225613" cy="14666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5" name="Grafik 4" descr="Ein Bild, das Silhouette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5BEA036F-EED0-BCBF-0C36-34526B9A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510" y="4118719"/>
              <a:ext cx="1216295" cy="12042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2" name="Grafik 11" descr="Ein Bild, das weiß, Schwarzweiß, Design enthält.&#10;&#10;Automatisch generierte Beschreibung">
              <a:extLst>
                <a:ext uri="{FF2B5EF4-FFF2-40B4-BE49-F238E27FC236}">
                  <a16:creationId xmlns:a16="http://schemas.microsoft.com/office/drawing/2014/main" id="{737C2E99-BB08-DAC1-7446-3F11DE44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062264" y="4479346"/>
              <a:ext cx="1373731" cy="1083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pic>
          <p:nvPicPr>
            <p:cNvPr id="14" name="Grafik 1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D4F6198C-2ADF-5DCC-9EA9-98673E82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5995" y="5005262"/>
              <a:ext cx="714771" cy="677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6" name="Smiley 15">
              <a:extLst>
                <a:ext uri="{FF2B5EF4-FFF2-40B4-BE49-F238E27FC236}">
                  <a16:creationId xmlns:a16="http://schemas.microsoft.com/office/drawing/2014/main" id="{AB2E3692-037F-9CF2-1A62-74B4D423B5DA}"/>
                </a:ext>
              </a:extLst>
            </p:cNvPr>
            <p:cNvSpPr/>
            <p:nvPr/>
          </p:nvSpPr>
          <p:spPr>
            <a:xfrm>
              <a:off x="5584403" y="5021010"/>
              <a:ext cx="380852" cy="323017"/>
            </a:xfrm>
            <a:prstGeom prst="smileyFace">
              <a:avLst>
                <a:gd name="adj" fmla="val -4653"/>
              </a:avLst>
            </a:prstGeom>
            <a:solidFill>
              <a:schemeClr val="bg1">
                <a:lumMod val="10000"/>
              </a:schemeClr>
            </a:solidFill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 descr="Ein Bild, das Cartoon, Entwurf, Schwarzweiß enthält.&#10;&#10;Automatisch generierte Beschreibung">
              <a:extLst>
                <a:ext uri="{FF2B5EF4-FFF2-40B4-BE49-F238E27FC236}">
                  <a16:creationId xmlns:a16="http://schemas.microsoft.com/office/drawing/2014/main" id="{3ECF8E6E-5544-6070-2077-4445D996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2879" y="4812166"/>
              <a:ext cx="512124" cy="8706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84055BA-BF6A-323E-5990-46F2902CCF3D}"/>
                </a:ext>
              </a:extLst>
            </p:cNvPr>
            <p:cNvSpPr txBox="1"/>
            <p:nvPr/>
          </p:nvSpPr>
          <p:spPr>
            <a:xfrm>
              <a:off x="4242130" y="4566265"/>
              <a:ext cx="1020318" cy="64633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0000"/>
                  </a:solidFill>
                  <a:latin typeface="+mj-lt"/>
                </a:rPr>
                <a:t>Das ist keine große Hilfe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8CF5D7-CC63-F19E-8BF2-5A9AF84AC8C7}"/>
                </a:ext>
              </a:extLst>
            </p:cNvPr>
            <p:cNvSpPr txBox="1"/>
            <p:nvPr/>
          </p:nvSpPr>
          <p:spPr>
            <a:xfrm>
              <a:off x="3783805" y="3061816"/>
              <a:ext cx="1761193" cy="85839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accent2"/>
                  </a:solidFill>
                  <a:latin typeface="+mj-lt"/>
                </a:rPr>
                <a:t>Leider können wir dir keinen richtigen Vorschlag machen, was du tun kannst!</a:t>
              </a:r>
              <a:endParaRPr lang="de-DE" sz="1200" b="1" dirty="0">
                <a:solidFill>
                  <a:srgbClr val="77BA49"/>
                </a:solidFill>
                <a:latin typeface="+mj-lt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CF8FE0A-778F-320C-FA74-EE81DE3527A1}"/>
                </a:ext>
              </a:extLst>
            </p:cNvPr>
            <p:cNvSpPr txBox="1"/>
            <p:nvPr/>
          </p:nvSpPr>
          <p:spPr>
            <a:xfrm>
              <a:off x="2821484" y="4555511"/>
              <a:ext cx="1153519" cy="22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 dirty="0">
                  <a:solidFill>
                    <a:schemeClr val="accent2"/>
                  </a:solidFill>
                </a:rPr>
                <a:t>   CARE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0AE34AC-5136-CD30-F5EC-C4BFCF230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9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113862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</a:rPr>
              <a:t>Vorgehen</a:t>
            </a:r>
            <a:r>
              <a:rPr lang="en-US" sz="2400" dirty="0">
                <a:solidFill>
                  <a:schemeClr val="accent1"/>
                </a:solidFill>
              </a:rPr>
              <a:t> CARE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45966" y="2660107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463927" y="345544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40" y="4379543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3337560" y="3454564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93232" y="2662663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6211193" y="345544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1842" y="2572510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7303" y="4520011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345966" y="4448427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63927" y="524376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3367143" y="5242884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6211193" y="524376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3231" y="4448427"/>
            <a:ext cx="704801" cy="7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7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anpassen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91790-1128-1163-9AE6-6221729D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1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 XAI - System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481A40-D1DD-B643-10F3-F23B11490F3F}"/>
              </a:ext>
            </a:extLst>
          </p:cNvPr>
          <p:cNvSpPr txBox="1"/>
          <p:nvPr/>
        </p:nvSpPr>
        <p:spPr>
          <a:xfrm>
            <a:off x="2113862" y="1614233"/>
            <a:ext cx="4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</a:rPr>
              <a:t>Vorgehen</a:t>
            </a:r>
            <a:r>
              <a:rPr lang="en-US" sz="2400" dirty="0">
                <a:solidFill>
                  <a:schemeClr val="accent1"/>
                </a:solidFill>
              </a:rPr>
              <a:t> CARE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E1BBBCC-B1C5-482C-404A-9F82613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  <p:pic>
        <p:nvPicPr>
          <p:cNvPr id="4" name="Grafik 3" descr="Ordnersuche mit einfarbiger Füllung">
            <a:extLst>
              <a:ext uri="{FF2B5EF4-FFF2-40B4-BE49-F238E27FC236}">
                <a16:creationId xmlns:a16="http://schemas.microsoft.com/office/drawing/2014/main" id="{16994A5F-D678-48C1-869C-A4766A6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45966" y="2660107"/>
            <a:ext cx="704801" cy="7048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8E1A12-B443-437C-93FF-A3AAC547C150}"/>
              </a:ext>
            </a:extLst>
          </p:cNvPr>
          <p:cNvSpPr txBox="1"/>
          <p:nvPr/>
        </p:nvSpPr>
        <p:spPr>
          <a:xfrm>
            <a:off x="463927" y="345544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Datensatz aufbereiten</a:t>
            </a:r>
          </a:p>
        </p:txBody>
      </p:sp>
      <p:pic>
        <p:nvPicPr>
          <p:cNvPr id="39" name="Grafik 38" descr="Pfeil Kreis Silhouette">
            <a:extLst>
              <a:ext uri="{FF2B5EF4-FFF2-40B4-BE49-F238E27FC236}">
                <a16:creationId xmlns:a16="http://schemas.microsoft.com/office/drawing/2014/main" id="{F78C1546-2052-485D-5A1F-3662A499C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40" y="4379543"/>
            <a:ext cx="771520" cy="77152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7F8332A-B397-B189-44E1-4D32C20CDCC0}"/>
              </a:ext>
            </a:extLst>
          </p:cNvPr>
          <p:cNvSpPr txBox="1"/>
          <p:nvPr/>
        </p:nvSpPr>
        <p:spPr>
          <a:xfrm>
            <a:off x="3337560" y="3454564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Random Forest</a:t>
            </a:r>
          </a:p>
        </p:txBody>
      </p:sp>
      <p:pic>
        <p:nvPicPr>
          <p:cNvPr id="21" name="Grafik 20" descr="Baubarrikade mit einfarbiger Füllung">
            <a:extLst>
              <a:ext uri="{FF2B5EF4-FFF2-40B4-BE49-F238E27FC236}">
                <a16:creationId xmlns:a16="http://schemas.microsoft.com/office/drawing/2014/main" id="{C37C85B5-87A3-1118-8002-F10B5293A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93232" y="2662663"/>
            <a:ext cx="704801" cy="7048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EF763F6-4B47-DFF6-C606-853B8AD387D6}"/>
              </a:ext>
            </a:extLst>
          </p:cNvPr>
          <p:cNvSpPr txBox="1"/>
          <p:nvPr/>
        </p:nvSpPr>
        <p:spPr>
          <a:xfrm>
            <a:off x="6211193" y="345544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Restriktionen</a:t>
            </a:r>
          </a:p>
        </p:txBody>
      </p:sp>
      <p:pic>
        <p:nvPicPr>
          <p:cNvPr id="23" name="Grafik 22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A87E7166-B7F3-7350-C9C6-34EEB3311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1842" y="2572510"/>
            <a:ext cx="480316" cy="773805"/>
          </a:xfrm>
          <a:prstGeom prst="rect">
            <a:avLst/>
          </a:prstGeom>
        </p:spPr>
      </p:pic>
      <p:pic>
        <p:nvPicPr>
          <p:cNvPr id="24" name="Grafik 2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832900A7-3F80-700E-FCF7-86CC862C3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7303" y="4520011"/>
            <a:ext cx="481721" cy="490583"/>
          </a:xfrm>
          <a:prstGeom prst="rect">
            <a:avLst/>
          </a:prstGeom>
        </p:spPr>
      </p:pic>
      <p:pic>
        <p:nvPicPr>
          <p:cNvPr id="32" name="Grafik 31" descr="Änderungen &amp; Schneider mit einfarbiger Füllung">
            <a:extLst>
              <a:ext uri="{FF2B5EF4-FFF2-40B4-BE49-F238E27FC236}">
                <a16:creationId xmlns:a16="http://schemas.microsoft.com/office/drawing/2014/main" id="{FDB49384-2451-2137-8629-C5CDDAE73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345966" y="4448427"/>
            <a:ext cx="704801" cy="70480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0815694-0A0F-7CA1-5FE1-85DEC29E8F7D}"/>
              </a:ext>
            </a:extLst>
          </p:cNvPr>
          <p:cNvSpPr txBox="1"/>
          <p:nvPr/>
        </p:nvSpPr>
        <p:spPr>
          <a:xfrm>
            <a:off x="463927" y="524376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Details anpassen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833DF47-16C6-584F-DA98-9B618F898CB5}"/>
              </a:ext>
            </a:extLst>
          </p:cNvPr>
          <p:cNvSpPr txBox="1"/>
          <p:nvPr/>
        </p:nvSpPr>
        <p:spPr>
          <a:xfrm>
            <a:off x="3367143" y="5242884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CARE - Loop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923EC56-2E68-652D-5C4D-A563D544321E}"/>
              </a:ext>
            </a:extLst>
          </p:cNvPr>
          <p:cNvSpPr txBox="1"/>
          <p:nvPr/>
        </p:nvSpPr>
        <p:spPr>
          <a:xfrm>
            <a:off x="6211193" y="5243767"/>
            <a:ext cx="256032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Kontra</a:t>
            </a:r>
          </a:p>
        </p:txBody>
      </p:sp>
      <p:pic>
        <p:nvPicPr>
          <p:cNvPr id="40" name="Grafik 39" descr="Kundenbewertung mit einfarbiger Füllung">
            <a:extLst>
              <a:ext uri="{FF2B5EF4-FFF2-40B4-BE49-F238E27FC236}">
                <a16:creationId xmlns:a16="http://schemas.microsoft.com/office/drawing/2014/main" id="{78A8513D-9022-7BDD-1C91-81D1F6360E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3231" y="4448427"/>
            <a:ext cx="704801" cy="7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04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Ergebnisse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6C1A31F-07BF-FD2B-CB24-7572AD64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4. Ergebnisse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8276271" cy="4895849"/>
          </a:xfrm>
        </p:spPr>
        <p:txBody>
          <a:bodyPr/>
          <a:lstStyle/>
          <a:p>
            <a:r>
              <a:rPr lang="de-DE" dirty="0"/>
              <a:t>2 Beispielinstanzen schön gestalten: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7BEDC58-5F1E-952C-07BF-1B03F423DBF4}"/>
              </a:ext>
            </a:extLst>
          </p:cNvPr>
          <p:cNvCxnSpPr/>
          <p:nvPr/>
        </p:nvCxnSpPr>
        <p:spPr>
          <a:xfrm>
            <a:off x="259080" y="4503420"/>
            <a:ext cx="8061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9969BE27-E47C-3736-E9B7-C3F467C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532" y="1845874"/>
            <a:ext cx="9144000" cy="40531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1E34DAD-D307-2D9F-FB11-BB14914DD6B4}"/>
              </a:ext>
            </a:extLst>
          </p:cNvPr>
          <p:cNvSpPr txBox="1"/>
          <p:nvPr/>
        </p:nvSpPr>
        <p:spPr>
          <a:xfrm flipH="1">
            <a:off x="510539" y="2251193"/>
            <a:ext cx="7810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5 auf 3 , dann </a:t>
            </a:r>
            <a:r>
              <a:rPr lang="de-DE" dirty="0" err="1"/>
              <a:t>standard</a:t>
            </a:r>
            <a:r>
              <a:rPr lang="de-DE" dirty="0"/>
              <a:t> zu </a:t>
            </a:r>
            <a:r>
              <a:rPr lang="de-DE" dirty="0" err="1"/>
              <a:t>good</a:t>
            </a:r>
            <a:endParaRPr lang="de-DE" dirty="0"/>
          </a:p>
          <a:p>
            <a:endParaRPr lang="de-DE" dirty="0"/>
          </a:p>
          <a:p>
            <a:r>
              <a:rPr lang="de-DE" dirty="0"/>
              <a:t>Gibt noch mehr </a:t>
            </a:r>
            <a:r>
              <a:rPr lang="de-DE" dirty="0" err="1"/>
              <a:t>feautres</a:t>
            </a:r>
            <a:r>
              <a:rPr lang="de-DE" dirty="0"/>
              <a:t> aber müssen wir in </a:t>
            </a:r>
            <a:r>
              <a:rPr lang="de-DE" dirty="0" err="1"/>
              <a:t>vorstellung</a:t>
            </a:r>
            <a:r>
              <a:rPr lang="de-DE" dirty="0"/>
              <a:t> kürzen (haben ü 30 Features)</a:t>
            </a:r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7CFDF49-0FCB-AC69-1EEF-823B56F6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" y="4580314"/>
            <a:ext cx="9144000" cy="4261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824C36D-36A9-0D87-18FE-B1B21D86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" y="5046757"/>
            <a:ext cx="9144000" cy="56960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5551943-AE12-14CF-C342-B0B0CEAB5EF6}"/>
              </a:ext>
            </a:extLst>
          </p:cNvPr>
          <p:cNvSpPr txBox="1"/>
          <p:nvPr/>
        </p:nvSpPr>
        <p:spPr>
          <a:xfrm flipH="1">
            <a:off x="835023" y="5911428"/>
            <a:ext cx="854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Ausstehende Schulden von 1630.08 auf 703.21 runter, dann </a:t>
            </a:r>
            <a:r>
              <a:rPr lang="de-DE" dirty="0" err="1"/>
              <a:t>poor</a:t>
            </a:r>
            <a:r>
              <a:rPr lang="de-DE" dirty="0"/>
              <a:t>-&gt;</a:t>
            </a:r>
            <a:r>
              <a:rPr lang="de-DE" dirty="0" err="1"/>
              <a:t>standard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16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7205F-CE18-7D08-6D59-661B11F96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5. Diskussion / 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8A50B9-16BA-22B3-2A8C-0D00E3BFD64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dirty="0"/>
              <a:t>Schlechtes </a:t>
            </a:r>
            <a:r>
              <a:rPr lang="de-DE" dirty="0" err="1"/>
              <a:t>bsp</a:t>
            </a:r>
            <a:r>
              <a:rPr lang="de-DE" dirty="0"/>
              <a:t>: </a:t>
            </a:r>
          </a:p>
          <a:p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0F58C45-5E80-0F4C-D7C0-834589DDCA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0AFC034-BC22-BB76-1FEB-740602A75F9D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2284782-5461-CB3E-DC49-BC4D1EAF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4A5AF8E-3DFE-7144-6E75-269780BF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E855A9-BCDC-C0E8-4F08-E5D7C4F3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E27E822-9978-94D7-703A-220D9690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899296"/>
            <a:ext cx="6827520" cy="15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64D3B-F3FA-4AD7-5700-D3734D3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Kontrafaktische Erklärungen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A54910E-1C5F-6240-7020-739AF603078A}"/>
              </a:ext>
            </a:extLst>
          </p:cNvPr>
          <p:cNvSpPr txBox="1"/>
          <p:nvPr/>
        </p:nvSpPr>
        <p:spPr>
          <a:xfrm>
            <a:off x="2971800" y="3429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Platzhalter 2 </a:t>
            </a:r>
            <a:r>
              <a:rPr lang="de-DE" dirty="0" err="1"/>
              <a:t>Counterfactuals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568ADA-2F52-F158-0963-A757C8E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60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05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Fazit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92EEDC5C-1B90-5B7A-DF69-CEEE80A8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64">
            <a:extLst>
              <a:ext uri="{FF2B5EF4-FFF2-40B4-BE49-F238E27FC236}">
                <a16:creationId xmlns:a16="http://schemas.microsoft.com/office/drawing/2014/main" id="{A0BAB6F1-F4D3-8B3D-91FD-5D9396466CFA}"/>
              </a:ext>
            </a:extLst>
          </p:cNvPr>
          <p:cNvSpPr txBox="1">
            <a:spLocks/>
          </p:cNvSpPr>
          <p:nvPr/>
        </p:nvSpPr>
        <p:spPr>
          <a:xfrm>
            <a:off x="2187678" y="970327"/>
            <a:ext cx="472030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defTabSz="914400"/>
            <a:r>
              <a:rPr lang="de-DE" sz="3200" kern="0" dirty="0">
                <a:latin typeface="+mj-lt"/>
              </a:rPr>
              <a:t>Vielen Dank für Eure Aufmerksamkeit</a:t>
            </a:r>
          </a:p>
        </p:txBody>
      </p:sp>
      <p:sp>
        <p:nvSpPr>
          <p:cNvPr id="4" name="Google Shape;669;p64">
            <a:extLst>
              <a:ext uri="{FF2B5EF4-FFF2-40B4-BE49-F238E27FC236}">
                <a16:creationId xmlns:a16="http://schemas.microsoft.com/office/drawing/2014/main" id="{38ED8442-8F8A-07AA-E0E3-5CA93B5F3D14}"/>
              </a:ext>
            </a:extLst>
          </p:cNvPr>
          <p:cNvSpPr txBox="1">
            <a:spLocks/>
          </p:cNvSpPr>
          <p:nvPr/>
        </p:nvSpPr>
        <p:spPr>
          <a:xfrm>
            <a:off x="3370603" y="2508842"/>
            <a:ext cx="2354457" cy="38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kern="0" dirty="0">
                <a:solidFill>
                  <a:schemeClr val="accent1"/>
                </a:solidFill>
              </a:rPr>
              <a:t>Do you have any question?</a:t>
            </a: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/>
            <a:endParaRPr lang="en-US" kern="0" dirty="0">
              <a:solidFill>
                <a:schemeClr val="accent1"/>
              </a:solidFill>
            </a:endParaRPr>
          </a:p>
          <a:p>
            <a:pPr defTabSz="914400">
              <a:spcBef>
                <a:spcPts val="1600"/>
              </a:spcBef>
              <a:spcAft>
                <a:spcPts val="1600"/>
              </a:spcAft>
            </a:pPr>
            <a:endParaRPr lang="en-US" kern="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42788-3A93-6D4C-ACDD-5B0BC48A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58" r="16658"/>
          <a:stretch/>
        </p:blipFill>
        <p:spPr>
          <a:xfrm>
            <a:off x="1928800" y="3871074"/>
            <a:ext cx="1441803" cy="1440000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6E603B-E205-B817-ACC8-259B4A6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354"/>
          <a:stretch/>
        </p:blipFill>
        <p:spPr>
          <a:xfrm>
            <a:off x="3851099" y="3871074"/>
            <a:ext cx="1441802" cy="1440000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8D5B1D-4CD2-4082-B82E-249AE1943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39" r="4912"/>
          <a:stretch/>
        </p:blipFill>
        <p:spPr>
          <a:xfrm>
            <a:off x="5773398" y="3871074"/>
            <a:ext cx="1441802" cy="1440000"/>
          </a:xfrm>
          <a:prstGeom prst="round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EDE2358-C11F-D7A3-9088-AAA051634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7FE7817-7B9A-8E90-61A1-0F9F1DE629EE}"/>
              </a:ext>
            </a:extLst>
          </p:cNvPr>
          <p:cNvSpPr txBox="1">
            <a:spLocks/>
          </p:cNvSpPr>
          <p:nvPr/>
        </p:nvSpPr>
        <p:spPr>
          <a:xfrm>
            <a:off x="689377" y="980814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Ausgangslage</a:t>
            </a:r>
            <a:r>
              <a:rPr lang="de-DE" sz="1800" kern="0" dirty="0"/>
              <a:t>: 	Datensatz </a:t>
            </a:r>
          </a:p>
          <a:p>
            <a:pPr defTabSz="914400"/>
            <a:r>
              <a:rPr lang="de-DE" sz="1800" kern="0" dirty="0"/>
              <a:t>		</a:t>
            </a:r>
            <a:r>
              <a:rPr lang="de-DE" sz="1800" kern="0" dirty="0">
                <a:solidFill>
                  <a:schemeClr val="accent2"/>
                </a:solidFill>
              </a:rPr>
              <a:t>23 Attribute + Zielvariable „Kreditwürdigkeit“</a:t>
            </a:r>
          </a:p>
          <a:p>
            <a:pPr defTabSz="914400"/>
            <a:r>
              <a:rPr lang="de-DE" sz="1800" kern="0" dirty="0">
                <a:solidFill>
                  <a:schemeClr val="accent2"/>
                </a:solidFill>
              </a:rPr>
              <a:t>		über 90.000 Kunden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Ziel</a:t>
            </a:r>
            <a:r>
              <a:rPr lang="de-DE" sz="1800" kern="0" dirty="0"/>
              <a:t>:		Datenaufbereitung</a:t>
            </a:r>
          </a:p>
          <a:p>
            <a:pPr defTabSz="914400"/>
            <a:r>
              <a:rPr lang="de-DE" sz="1800" kern="0" dirty="0"/>
              <a:t>		Training eines AI-Modells (Klassifikationsalgorithmus) </a:t>
            </a:r>
          </a:p>
          <a:p>
            <a:pPr defTabSz="914400"/>
            <a:r>
              <a:rPr lang="de-DE" sz="1800" kern="0" dirty="0"/>
              <a:t>		Anwendung eines XAI-Modells (Erklärungen)</a:t>
            </a:r>
          </a:p>
        </p:txBody>
      </p:sp>
      <p:pic>
        <p:nvPicPr>
          <p:cNvPr id="4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29254FCF-722E-2A16-E3D0-BE69D69A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9891" r="9891"/>
          <a:stretch>
            <a:fillRect/>
          </a:stretch>
        </p:blipFill>
        <p:spPr>
          <a:xfrm>
            <a:off x="1196439" y="4128324"/>
            <a:ext cx="1005045" cy="997427"/>
          </a:xfrm>
          <a:prstGeom prst="rect">
            <a:avLst/>
          </a:prstGeom>
        </p:spPr>
      </p:pic>
      <p:pic>
        <p:nvPicPr>
          <p:cNvPr id="5" name="Grafik 4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2512F7BB-C9E0-2855-57E2-F8B1D0B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12632" y="4128324"/>
            <a:ext cx="1580826" cy="1158846"/>
          </a:xfrm>
          <a:prstGeom prst="rect">
            <a:avLst/>
          </a:prstGeom>
        </p:spPr>
      </p:pic>
      <p:pic>
        <p:nvPicPr>
          <p:cNvPr id="6" name="Grafik 5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505662C8-DC0D-3FCE-6987-65701A19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895" y="3777890"/>
            <a:ext cx="1041438" cy="16192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FD0D58-075C-251D-EE85-FB83356F566B}"/>
              </a:ext>
            </a:extLst>
          </p:cNvPr>
          <p:cNvSpPr txBox="1"/>
          <p:nvPr/>
        </p:nvSpPr>
        <p:spPr>
          <a:xfrm>
            <a:off x="4572000" y="4360542"/>
            <a:ext cx="4973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</p:txBody>
      </p:sp>
      <p:pic>
        <p:nvPicPr>
          <p:cNvPr id="8" name="Grafik 7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96166D-CECE-3316-A3FA-325F5CB7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573" y="3938325"/>
            <a:ext cx="1390278" cy="12974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FA244DC-7475-7369-C805-CDB63B02968E}"/>
              </a:ext>
            </a:extLst>
          </p:cNvPr>
          <p:cNvSpPr txBox="1"/>
          <p:nvPr/>
        </p:nvSpPr>
        <p:spPr>
          <a:xfrm>
            <a:off x="7065383" y="4420362"/>
            <a:ext cx="1166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19CB60-97F0-7671-6E03-054C59E53A8B}"/>
              </a:ext>
            </a:extLst>
          </p:cNvPr>
          <p:cNvSpPr/>
          <p:nvPr/>
        </p:nvSpPr>
        <p:spPr>
          <a:xfrm>
            <a:off x="3412906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B203505-757F-A4A1-C0DE-56F92A93225E}"/>
              </a:ext>
            </a:extLst>
          </p:cNvPr>
          <p:cNvSpPr/>
          <p:nvPr/>
        </p:nvSpPr>
        <p:spPr>
          <a:xfrm>
            <a:off x="5832935" y="4238312"/>
            <a:ext cx="590678" cy="570776"/>
          </a:xfrm>
          <a:prstGeom prst="rightArrow">
            <a:avLst>
              <a:gd name="adj1" fmla="val 16862"/>
              <a:gd name="adj2" fmla="val 230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6CFB21-B477-F23F-1F7F-EEE54D606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66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20.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45CC111-02CC-2BB3-BD12-D7B77FC6590F}"/>
              </a:ext>
            </a:extLst>
          </p:cNvPr>
          <p:cNvSpPr/>
          <p:nvPr/>
        </p:nvSpPr>
        <p:spPr>
          <a:xfrm>
            <a:off x="-2382778" y="-3067269"/>
            <a:ext cx="6589552" cy="63045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0287CDE1-022A-EE47-ECB4-4BD59820AE84}"/>
              </a:ext>
            </a:extLst>
          </p:cNvPr>
          <p:cNvSpPr/>
          <p:nvPr/>
        </p:nvSpPr>
        <p:spPr>
          <a:xfrm rot="10800000" flipH="1">
            <a:off x="-1079769" y="-936697"/>
            <a:ext cx="10264680" cy="6304517"/>
          </a:xfrm>
          <a:prstGeom prst="corner">
            <a:avLst>
              <a:gd name="adj1" fmla="val 14658"/>
              <a:gd name="adj2" fmla="val 16667"/>
            </a:avLst>
          </a:prstGeom>
          <a:solidFill>
            <a:srgbClr val="ECE5E4"/>
          </a:solidFill>
          <a:ln>
            <a:solidFill>
              <a:srgbClr val="ECE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A629CA86-ABA0-BB31-5F5B-AB191CB6C7C6}"/>
              </a:ext>
            </a:extLst>
          </p:cNvPr>
          <p:cNvSpPr txBox="1">
            <a:spLocks/>
          </p:cNvSpPr>
          <p:nvPr/>
        </p:nvSpPr>
        <p:spPr>
          <a:xfrm>
            <a:off x="503959" y="860715"/>
            <a:ext cx="8136082" cy="53946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de-DE" sz="1800" b="1" kern="0" dirty="0"/>
              <a:t>Unser Ansatz: 	</a:t>
            </a:r>
            <a:r>
              <a:rPr lang="de-DE" sz="1800" kern="0" dirty="0"/>
              <a:t>1. Datenaufbereitung</a:t>
            </a:r>
          </a:p>
          <a:p>
            <a:pPr defTabSz="914400"/>
            <a:r>
              <a:rPr lang="de-DE" sz="1800" kern="0" dirty="0"/>
              <a:t>		2. Random Forest (AI) </a:t>
            </a:r>
          </a:p>
          <a:p>
            <a:pPr defTabSz="914400"/>
            <a:r>
              <a:rPr lang="de-DE" sz="1800" kern="0" dirty="0"/>
              <a:t>		3. kontrafaktische Erklärungen (XAI) </a:t>
            </a:r>
          </a:p>
          <a:p>
            <a:pPr defTabSz="914400"/>
            <a:endParaRPr lang="de-DE" sz="1800" b="1" kern="0" dirty="0"/>
          </a:p>
          <a:p>
            <a:pPr defTabSz="914400"/>
            <a:r>
              <a:rPr lang="de-DE" sz="1800" b="1" kern="0" dirty="0"/>
              <a:t>		</a:t>
            </a:r>
            <a:r>
              <a:rPr lang="de-DE" sz="1800" b="1" kern="0" dirty="0">
                <a:solidFill>
                  <a:schemeClr val="tx1"/>
                </a:solidFill>
              </a:rPr>
              <a:t>Fokus liegt auf dem Kunden!!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BA7F311-570C-A20A-2A46-7E94A3A3423E}"/>
              </a:ext>
            </a:extLst>
          </p:cNvPr>
          <p:cNvSpPr/>
          <p:nvPr/>
        </p:nvSpPr>
        <p:spPr>
          <a:xfrm>
            <a:off x="632442" y="2877822"/>
            <a:ext cx="3819638" cy="3077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BE2D5BE-E151-AE3E-276A-DE1BDBC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35" y="5122812"/>
            <a:ext cx="662046" cy="676632"/>
          </a:xfrm>
          <a:prstGeom prst="rect">
            <a:avLst/>
          </a:prstGeom>
        </p:spPr>
      </p:pic>
      <p:pic>
        <p:nvPicPr>
          <p:cNvPr id="17" name="Grafik 16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23001AAE-D007-1D7A-32A9-52A7E0D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9" y="4072638"/>
            <a:ext cx="1041438" cy="167779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BB30E5-CD2C-1013-1438-028AE597EB03}"/>
              </a:ext>
            </a:extLst>
          </p:cNvPr>
          <p:cNvSpPr txBox="1"/>
          <p:nvPr/>
        </p:nvSpPr>
        <p:spPr>
          <a:xfrm>
            <a:off x="1123274" y="4676349"/>
            <a:ext cx="497393" cy="290969"/>
          </a:xfrm>
          <a:prstGeom prst="rect">
            <a:avLst/>
          </a:prstGeom>
          <a:solidFill>
            <a:srgbClr val="D7D7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Random</a:t>
            </a:r>
          </a:p>
          <a:p>
            <a:pPr algn="ctr"/>
            <a:r>
              <a:rPr lang="de-DE" sz="600" b="1" dirty="0">
                <a:solidFill>
                  <a:schemeClr val="bg2">
                    <a:lumMod val="10000"/>
                  </a:schemeClr>
                </a:solidFill>
              </a:rPr>
              <a:t> Forest</a:t>
            </a:r>
          </a:p>
        </p:txBody>
      </p:sp>
      <p:pic>
        <p:nvPicPr>
          <p:cNvPr id="19" name="Grafik 18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F20C485-842C-F66C-16E7-0C23B1904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6" y="3178647"/>
            <a:ext cx="1485097" cy="10055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4D80D3F-DE09-5AAE-3CE0-EC95045B8429}"/>
              </a:ext>
            </a:extLst>
          </p:cNvPr>
          <p:cNvSpPr txBox="1"/>
          <p:nvPr/>
        </p:nvSpPr>
        <p:spPr>
          <a:xfrm>
            <a:off x="1143154" y="3988841"/>
            <a:ext cx="2405118" cy="25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01EE72E-C21D-7E20-24CD-93A135117CD6}"/>
              </a:ext>
            </a:extLst>
          </p:cNvPr>
          <p:cNvSpPr txBox="1"/>
          <p:nvPr/>
        </p:nvSpPr>
        <p:spPr>
          <a:xfrm flipH="1">
            <a:off x="792533" y="3106174"/>
            <a:ext cx="542087" cy="38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AI</a:t>
            </a:r>
          </a:p>
        </p:txBody>
      </p:sp>
      <p:pic>
        <p:nvPicPr>
          <p:cNvPr id="22" name="Grafik 2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9FA5F99D-E5B5-F242-DC3F-1AE4C46B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9787" y="4184209"/>
            <a:ext cx="1562364" cy="7708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9E70819-5991-4E35-8720-6052223875EA}"/>
              </a:ext>
            </a:extLst>
          </p:cNvPr>
          <p:cNvSpPr txBox="1"/>
          <p:nvPr/>
        </p:nvSpPr>
        <p:spPr>
          <a:xfrm>
            <a:off x="2185890" y="4330835"/>
            <a:ext cx="154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+mj-lt"/>
              </a:rPr>
              <a:t>WARUM?!1ELF?!!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F15A191-0C33-14A6-B2E6-E24C7A9333F8}"/>
              </a:ext>
            </a:extLst>
          </p:cNvPr>
          <p:cNvSpPr txBox="1"/>
          <p:nvPr/>
        </p:nvSpPr>
        <p:spPr>
          <a:xfrm>
            <a:off x="1517035" y="3285591"/>
            <a:ext cx="148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Prognose: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</a:rPr>
              <a:t>Poor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3640FD-BE77-E25B-9272-60199734124A}"/>
              </a:ext>
            </a:extLst>
          </p:cNvPr>
          <p:cNvSpPr txBox="1"/>
          <p:nvPr/>
        </p:nvSpPr>
        <p:spPr>
          <a:xfrm>
            <a:off x="5413059" y="5136760"/>
            <a:ext cx="1438574" cy="280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CB72220-D208-6DEC-964B-1F14377B8592}"/>
              </a:ext>
            </a:extLst>
          </p:cNvPr>
          <p:cNvSpPr/>
          <p:nvPr/>
        </p:nvSpPr>
        <p:spPr>
          <a:xfrm>
            <a:off x="4812925" y="2876717"/>
            <a:ext cx="3822192" cy="30782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9D0A416-444D-434A-979F-831A3B5C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764" y="4094322"/>
            <a:ext cx="1326576" cy="1313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88FE0C0-599D-E3BC-C39E-4842B5EA9D89}"/>
              </a:ext>
            </a:extLst>
          </p:cNvPr>
          <p:cNvSpPr txBox="1"/>
          <p:nvPr/>
        </p:nvSpPr>
        <p:spPr>
          <a:xfrm>
            <a:off x="5267225" y="4582308"/>
            <a:ext cx="1113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solidFill>
                  <a:schemeClr val="accent2"/>
                </a:solidFill>
              </a:rPr>
              <a:t>   CARE</a:t>
            </a:r>
          </a:p>
        </p:txBody>
      </p:sp>
      <p:pic>
        <p:nvPicPr>
          <p:cNvPr id="34" name="Grafik 33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14DBA72-0E70-B8ED-782B-4DC49EC7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158" y="3015844"/>
            <a:ext cx="2420483" cy="1415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2F6D365-E1E0-B605-05C4-4E32CCB58370}"/>
              </a:ext>
            </a:extLst>
          </p:cNvPr>
          <p:cNvSpPr txBox="1"/>
          <p:nvPr/>
        </p:nvSpPr>
        <p:spPr>
          <a:xfrm flipH="1">
            <a:off x="4943403" y="3257455"/>
            <a:ext cx="6321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XAI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CED109D-B33E-C046-63DD-213CB75EB6D1}"/>
              </a:ext>
            </a:extLst>
          </p:cNvPr>
          <p:cNvSpPr txBox="1"/>
          <p:nvPr/>
        </p:nvSpPr>
        <p:spPr>
          <a:xfrm>
            <a:off x="5868746" y="3126843"/>
            <a:ext cx="202751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Wenn dein Gehalt um 2300€ steigt </a:t>
            </a:r>
          </a:p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 und die Schulden auf 300€ sinken:</a:t>
            </a:r>
            <a:r>
              <a:rPr lang="de-DE" sz="1200" b="1" dirty="0">
                <a:latin typeface="+mj-lt"/>
              </a:rPr>
              <a:t> </a:t>
            </a:r>
            <a:r>
              <a:rPr lang="de-DE" sz="1200" b="1" dirty="0" err="1">
                <a:solidFill>
                  <a:srgbClr val="77BA49"/>
                </a:solidFill>
                <a:latin typeface="+mj-lt"/>
              </a:rPr>
              <a:t>Good</a:t>
            </a:r>
            <a:endParaRPr lang="de-DE" sz="1200" b="1" dirty="0">
              <a:solidFill>
                <a:srgbClr val="77BA49"/>
              </a:solidFill>
              <a:latin typeface="+mj-lt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5C3C063-F11A-2F5C-010C-2EA6BA5FBA19}"/>
              </a:ext>
            </a:extLst>
          </p:cNvPr>
          <p:cNvSpPr/>
          <p:nvPr/>
        </p:nvSpPr>
        <p:spPr>
          <a:xfrm>
            <a:off x="5975290" y="5213676"/>
            <a:ext cx="221852" cy="149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miley 2">
            <a:extLst>
              <a:ext uri="{FF2B5EF4-FFF2-40B4-BE49-F238E27FC236}">
                <a16:creationId xmlns:a16="http://schemas.microsoft.com/office/drawing/2014/main" id="{06B67AF9-B39C-CBC5-90F5-561F74C96595}"/>
              </a:ext>
            </a:extLst>
          </p:cNvPr>
          <p:cNvSpPr/>
          <p:nvPr/>
        </p:nvSpPr>
        <p:spPr>
          <a:xfrm>
            <a:off x="3517607" y="5121127"/>
            <a:ext cx="353456" cy="367314"/>
          </a:xfrm>
          <a:prstGeom prst="smileyFace">
            <a:avLst>
              <a:gd name="adj" fmla="val -4653"/>
            </a:avLst>
          </a:prstGeom>
          <a:solidFill>
            <a:schemeClr val="bg1">
              <a:lumMod val="10000"/>
            </a:schemeClr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Grafik 27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3341D90A-56EE-69BC-72A5-2A8FC7C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07" y="4924181"/>
            <a:ext cx="494208" cy="840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1" name="Grafik 30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324436E-7D16-25CC-C51E-97452F80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93672" y="4362237"/>
            <a:ext cx="1452536" cy="12101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9DCEABB-B924-036B-5705-CFCF974CC3CF}"/>
              </a:ext>
            </a:extLst>
          </p:cNvPr>
          <p:cNvSpPr txBox="1"/>
          <p:nvPr/>
        </p:nvSpPr>
        <p:spPr>
          <a:xfrm>
            <a:off x="6392174" y="4393569"/>
            <a:ext cx="14525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2"/>
                </a:solidFill>
                <a:latin typeface="+mj-lt"/>
              </a:rPr>
              <a:t>Danke, dann werde ich daran arbeiten! </a:t>
            </a:r>
          </a:p>
          <a:p>
            <a:r>
              <a:rPr lang="de-DE" sz="1200" b="1" dirty="0">
                <a:solidFill>
                  <a:schemeClr val="accent2"/>
                </a:solidFill>
                <a:latin typeface="+mj-lt"/>
              </a:rPr>
              <a:t>XAI </a:t>
            </a:r>
            <a:r>
              <a:rPr lang="de-DE" sz="1200" b="1" dirty="0" err="1">
                <a:solidFill>
                  <a:schemeClr val="accent2"/>
                </a:solidFill>
                <a:latin typeface="+mj-lt"/>
              </a:rPr>
              <a:t>Beschte</a:t>
            </a:r>
            <a:r>
              <a:rPr lang="de-DE" sz="1200" b="1" dirty="0">
                <a:solidFill>
                  <a:schemeClr val="accent2"/>
                </a:solidFill>
                <a:latin typeface="+mj-lt"/>
              </a:rPr>
              <a:t>!!</a:t>
            </a:r>
          </a:p>
        </p:txBody>
      </p:sp>
      <p:pic>
        <p:nvPicPr>
          <p:cNvPr id="30" name="Grafik 2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05C39CF-2F36-AF70-0EDD-F0639880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7" y="5186253"/>
            <a:ext cx="689766" cy="653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Smiley 3">
            <a:extLst>
              <a:ext uri="{FF2B5EF4-FFF2-40B4-BE49-F238E27FC236}">
                <a16:creationId xmlns:a16="http://schemas.microsoft.com/office/drawing/2014/main" id="{CAADB425-7889-017F-0DD5-73C50F29BACB}"/>
              </a:ext>
            </a:extLst>
          </p:cNvPr>
          <p:cNvSpPr/>
          <p:nvPr/>
        </p:nvSpPr>
        <p:spPr>
          <a:xfrm>
            <a:off x="7824679" y="5176564"/>
            <a:ext cx="373772" cy="367676"/>
          </a:xfrm>
          <a:prstGeom prst="smileyFace">
            <a:avLst>
              <a:gd name="adj" fmla="val 4653"/>
            </a:avLst>
          </a:prstGeom>
          <a:solidFill>
            <a:schemeClr val="bg1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650B49-DC3C-3EAA-0BF9-483980AA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0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02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Theorie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A1F1ABF-3E52-3052-0D31-3C8323A7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7125651" cy="4895849"/>
          </a:xfrm>
        </p:spPr>
        <p:txBody>
          <a:bodyPr/>
          <a:lstStyle/>
          <a:p>
            <a:r>
              <a:rPr lang="de-DE" b="1" dirty="0"/>
              <a:t>AI:  </a:t>
            </a:r>
            <a:r>
              <a:rPr lang="de-DE" b="1" dirty="0" err="1"/>
              <a:t>Btw</a:t>
            </a:r>
            <a:r>
              <a:rPr lang="de-DE" b="1" dirty="0"/>
              <a:t> mit grün das </a:t>
            </a:r>
            <a:r>
              <a:rPr lang="de-DE" b="1" dirty="0" err="1"/>
              <a:t>makriert</a:t>
            </a:r>
            <a:r>
              <a:rPr lang="de-DE" b="1" dirty="0"/>
              <a:t>, was uns betrifft </a:t>
            </a:r>
          </a:p>
          <a:p>
            <a:pPr marL="0" indent="0">
              <a:buNone/>
            </a:pP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Algorithmen, die mithilfe von Daten Strukturen erlernen, Aufgaben erledigen oder Entscheidungen treffen können</a:t>
            </a:r>
          </a:p>
          <a:p>
            <a:pPr marL="0" indent="0">
              <a:buNone/>
            </a:pPr>
            <a:r>
              <a:rPr lang="de-DE" dirty="0"/>
              <a:t>Ansatz zur Unterteilung von AI: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67AB59-1E4E-D840-4102-5A5EB8B81D9F}"/>
              </a:ext>
            </a:extLst>
          </p:cNvPr>
          <p:cNvSpPr/>
          <p:nvPr/>
        </p:nvSpPr>
        <p:spPr>
          <a:xfrm>
            <a:off x="1036320" y="2857500"/>
            <a:ext cx="5928360" cy="90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2296753-CCF1-A5E4-06E3-E9DE7378CDDA}"/>
              </a:ext>
            </a:extLst>
          </p:cNvPr>
          <p:cNvSpPr/>
          <p:nvPr/>
        </p:nvSpPr>
        <p:spPr>
          <a:xfrm>
            <a:off x="110532" y="4047896"/>
            <a:ext cx="3425148" cy="2490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Erlernen von Strukturen und Beziehung mit Hilfe von gelabelter (Trainings-) Daten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Prognose auf neue Out-</a:t>
            </a:r>
            <a:r>
              <a:rPr lang="de-DE" sz="1000" b="1" dirty="0" err="1">
                <a:solidFill>
                  <a:schemeClr val="tx1"/>
                </a:solidFill>
              </a:rPr>
              <a:t>Of</a:t>
            </a:r>
            <a:r>
              <a:rPr lang="de-DE" sz="1000" b="1" dirty="0">
                <a:solidFill>
                  <a:schemeClr val="tx1"/>
                </a:solidFill>
              </a:rPr>
              <a:t>-Sample Daten</a:t>
            </a:r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71064F-3370-8C12-C7F3-79CDA28DCC8D}"/>
              </a:ext>
            </a:extLst>
          </p:cNvPr>
          <p:cNvSpPr/>
          <p:nvPr/>
        </p:nvSpPr>
        <p:spPr>
          <a:xfrm>
            <a:off x="4572000" y="4008304"/>
            <a:ext cx="3425148" cy="2529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Unsupervised</a:t>
            </a:r>
            <a:r>
              <a:rPr lang="de-DE" sz="1200" b="1" dirty="0">
                <a:solidFill>
                  <a:schemeClr val="tx1"/>
                </a:solidFill>
              </a:rPr>
              <a:t> Learning:</a:t>
            </a:r>
          </a:p>
          <a:p>
            <a:pPr algn="ctr"/>
            <a:endParaRPr lang="de-DE" sz="12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(Explorativ) Muster in Daten identifizieren, ohne auf vorgegebene Ausgabeergebnisse zurückzugreifen</a:t>
            </a:r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sz="1000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8B5243-527B-9140-8981-42EDC8FD0E87}"/>
              </a:ext>
            </a:extLst>
          </p:cNvPr>
          <p:cNvSpPr/>
          <p:nvPr/>
        </p:nvSpPr>
        <p:spPr>
          <a:xfrm>
            <a:off x="266700" y="5348816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Regressionen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03554B0-33D5-FAC1-9364-B0866A7CE044}"/>
              </a:ext>
            </a:extLst>
          </p:cNvPr>
          <p:cNvSpPr/>
          <p:nvPr/>
        </p:nvSpPr>
        <p:spPr>
          <a:xfrm>
            <a:off x="1970326" y="5348816"/>
            <a:ext cx="1382474" cy="815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Klassifikationen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F50A185-18C0-CDB6-39D0-53A9D44D593E}"/>
              </a:ext>
            </a:extLst>
          </p:cNvPr>
          <p:cNvSpPr/>
          <p:nvPr/>
        </p:nvSpPr>
        <p:spPr>
          <a:xfrm>
            <a:off x="4724400" y="5326379"/>
            <a:ext cx="1377669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Clusteranalysen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6EB7DE-1385-0CD4-BB13-0CD386D21B6D}"/>
              </a:ext>
            </a:extLst>
          </p:cNvPr>
          <p:cNvSpPr/>
          <p:nvPr/>
        </p:nvSpPr>
        <p:spPr>
          <a:xfrm>
            <a:off x="6533155" y="5326379"/>
            <a:ext cx="1272540" cy="8157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Assoziations-regeln,</a:t>
            </a:r>
          </a:p>
          <a:p>
            <a:pPr algn="ctr"/>
            <a:r>
              <a:rPr lang="de-DE" sz="1200" b="1" dirty="0">
                <a:solidFill>
                  <a:schemeClr val="tx1"/>
                </a:solidFill>
              </a:rPr>
              <a:t>Dimensions-reduktionen,...</a:t>
            </a:r>
          </a:p>
          <a:p>
            <a:pPr algn="ctr"/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B8F94F6-2E4D-9131-3A27-419907830027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1823106" y="3757913"/>
            <a:ext cx="2177394" cy="289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A1A25B4-36FA-8514-AFFA-94A1EE41BB0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000500" y="3757913"/>
            <a:ext cx="2284074" cy="250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2. Theoretische Grundlagen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8" y="1509184"/>
            <a:ext cx="6691311" cy="4895849"/>
          </a:xfrm>
        </p:spPr>
        <p:txBody>
          <a:bodyPr/>
          <a:lstStyle/>
          <a:p>
            <a:r>
              <a:rPr lang="de-DE" b="1" dirty="0"/>
              <a:t>XAI:</a:t>
            </a:r>
          </a:p>
          <a:p>
            <a:pPr marL="0" indent="0">
              <a:buNone/>
            </a:pPr>
            <a:r>
              <a:rPr lang="de-DE" dirty="0"/>
              <a:t>Teilgebiet mit dem Ziel, Black-Box Modelle transparent, verständlich, vertrauensvoll, etc. zu machen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Verschiedene Ansätze um dieses Ziel zu erreichen:</a:t>
            </a:r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74FA221-103D-02E1-EE91-C69F1FB45654}"/>
              </a:ext>
            </a:extLst>
          </p:cNvPr>
          <p:cNvSpPr/>
          <p:nvPr/>
        </p:nvSpPr>
        <p:spPr>
          <a:xfrm>
            <a:off x="678179" y="3208020"/>
            <a:ext cx="3215639" cy="2834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Ante-hoc: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sz="1000" b="1" dirty="0">
                <a:solidFill>
                  <a:schemeClr val="tx1"/>
                </a:solidFill>
              </a:rPr>
              <a:t>Ansatz, Erklärbarkeit eines Modells von Anfang an und während des Trainings zu berücksichtigen</a:t>
            </a:r>
          </a:p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Beispielmethoden: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Entscheidungsbäume 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Explaining</a:t>
            </a:r>
            <a:r>
              <a:rPr lang="de-DE" sz="1000" b="1" dirty="0">
                <a:solidFill>
                  <a:schemeClr val="tx1"/>
                </a:solidFill>
              </a:rPr>
              <a:t> </a:t>
            </a:r>
            <a:r>
              <a:rPr lang="de-DE" sz="1000" b="1" dirty="0" err="1">
                <a:solidFill>
                  <a:schemeClr val="tx1"/>
                </a:solidFill>
              </a:rPr>
              <a:t>Boosting</a:t>
            </a:r>
            <a:r>
              <a:rPr lang="de-DE" sz="1000" b="1" dirty="0">
                <a:solidFill>
                  <a:schemeClr val="tx1"/>
                </a:solidFill>
              </a:rPr>
              <a:t> Machines </a:t>
            </a:r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b="1" dirty="0"/>
          </a:p>
          <a:p>
            <a:pPr algn="ctr"/>
            <a:endParaRPr lang="de-DE" sz="10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231384-5729-F616-5961-7D38B3AEF125}"/>
              </a:ext>
            </a:extLst>
          </p:cNvPr>
          <p:cNvSpPr/>
          <p:nvPr/>
        </p:nvSpPr>
        <p:spPr>
          <a:xfrm>
            <a:off x="4472940" y="3208020"/>
            <a:ext cx="3215640" cy="2773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Post-hoc: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Verhalten des Modells erklären, nachdem es trainiert worden ist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Beispielansätze:</a:t>
            </a:r>
          </a:p>
          <a:p>
            <a:pPr algn="ctr"/>
            <a:endParaRPr lang="de-DE" sz="1000" b="1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Feature </a:t>
            </a:r>
            <a:r>
              <a:rPr lang="de-DE" sz="1000" b="1" dirty="0" err="1">
                <a:solidFill>
                  <a:schemeClr val="tx1"/>
                </a:solidFill>
              </a:rPr>
              <a:t>Importance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Welche Variablen tragen zum Ergebnis des KI-Systems bei?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Regel-Extraktion: </a:t>
            </a:r>
            <a:r>
              <a:rPr lang="de-DE" sz="1000" dirty="0">
                <a:solidFill>
                  <a:schemeClr val="tx1"/>
                </a:solidFill>
              </a:rPr>
              <a:t>Welchen Regeln folgt das KI-System?</a:t>
            </a:r>
          </a:p>
          <a:p>
            <a:pPr algn="ctr"/>
            <a:endParaRPr lang="de-DE" sz="1000" dirty="0">
              <a:solidFill>
                <a:schemeClr val="tx1"/>
              </a:solidFill>
            </a:endParaRPr>
          </a:p>
          <a:p>
            <a:pPr algn="ctr"/>
            <a:r>
              <a:rPr lang="de-DE" sz="1000" b="1" dirty="0" err="1">
                <a:solidFill>
                  <a:schemeClr val="tx1"/>
                </a:solidFill>
              </a:rPr>
              <a:t>Anchors</a:t>
            </a:r>
            <a:r>
              <a:rPr lang="de-DE" sz="1000" b="1" dirty="0">
                <a:solidFill>
                  <a:schemeClr val="tx1"/>
                </a:solidFill>
              </a:rPr>
              <a:t>: </a:t>
            </a:r>
            <a:r>
              <a:rPr lang="de-DE" sz="1000" dirty="0">
                <a:solidFill>
                  <a:schemeClr val="tx1"/>
                </a:solidFill>
              </a:rPr>
              <a:t>Woran macht das KI-System das Ergebnis fest?</a:t>
            </a:r>
          </a:p>
          <a:p>
            <a:pPr algn="ctr"/>
            <a:r>
              <a:rPr lang="de-DE" sz="1000" b="1" dirty="0">
                <a:solidFill>
                  <a:schemeClr val="tx1"/>
                </a:solidFill>
              </a:rPr>
              <a:t>Kontrafaktische Erklärungen: </a:t>
            </a:r>
            <a:r>
              <a:rPr lang="de-DE" sz="1000" dirty="0">
                <a:solidFill>
                  <a:schemeClr val="tx1"/>
                </a:solidFill>
              </a:rPr>
              <a:t>Welche Eingabe-Veränderungen würden eine andere Ausgabe zur Folge haben?</a:t>
            </a:r>
          </a:p>
          <a:p>
            <a:pPr algn="ctr"/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6712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8;p39">
            <a:extLst>
              <a:ext uri="{FF2B5EF4-FFF2-40B4-BE49-F238E27FC236}">
                <a16:creationId xmlns:a16="http://schemas.microsoft.com/office/drawing/2014/main" id="{A3D0B27B-0BE8-1ED0-B442-AFBDE8194008}"/>
              </a:ext>
            </a:extLst>
          </p:cNvPr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660714" y="-1896032"/>
            <a:ext cx="13545000" cy="8754033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4" name="Google Shape;259;p39">
            <a:extLst>
              <a:ext uri="{FF2B5EF4-FFF2-40B4-BE49-F238E27FC236}">
                <a16:creationId xmlns:a16="http://schemas.microsoft.com/office/drawing/2014/main" id="{2B2E27BF-7AE7-4A1D-F141-76265EBD7634}"/>
              </a:ext>
            </a:extLst>
          </p:cNvPr>
          <p:cNvSpPr/>
          <p:nvPr/>
        </p:nvSpPr>
        <p:spPr>
          <a:xfrm>
            <a:off x="-7484362" y="-2316885"/>
            <a:ext cx="14561609" cy="933625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61;p39">
            <a:extLst>
              <a:ext uri="{FF2B5EF4-FFF2-40B4-BE49-F238E27FC236}">
                <a16:creationId xmlns:a16="http://schemas.microsoft.com/office/drawing/2014/main" id="{0F2B48BF-6C54-69F0-BBF9-40750EF33714}"/>
              </a:ext>
            </a:extLst>
          </p:cNvPr>
          <p:cNvSpPr txBox="1">
            <a:spLocks/>
          </p:cNvSpPr>
          <p:nvPr/>
        </p:nvSpPr>
        <p:spPr>
          <a:xfrm>
            <a:off x="5664917" y="2049884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6600" kern="0" dirty="0">
                <a:solidFill>
                  <a:schemeClr val="tx1"/>
                </a:solidFill>
              </a:rPr>
              <a:t>03</a:t>
            </a:r>
            <a:endParaRPr lang="en" kern="0" dirty="0">
              <a:solidFill>
                <a:schemeClr val="tx1"/>
              </a:solidFill>
            </a:endParaRPr>
          </a:p>
        </p:txBody>
      </p:sp>
      <p:sp>
        <p:nvSpPr>
          <p:cNvPr id="8" name="Google Shape;261;p39">
            <a:extLst>
              <a:ext uri="{FF2B5EF4-FFF2-40B4-BE49-F238E27FC236}">
                <a16:creationId xmlns:a16="http://schemas.microsoft.com/office/drawing/2014/main" id="{246D0E05-1F82-6D9D-A900-3A82C36E62E4}"/>
              </a:ext>
            </a:extLst>
          </p:cNvPr>
          <p:cNvSpPr txBox="1">
            <a:spLocks/>
          </p:cNvSpPr>
          <p:nvPr/>
        </p:nvSpPr>
        <p:spPr>
          <a:xfrm>
            <a:off x="3993775" y="2997900"/>
            <a:ext cx="472844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400"/>
            <a:r>
              <a:rPr lang="en" sz="5400" kern="0" dirty="0">
                <a:solidFill>
                  <a:schemeClr val="tx1"/>
                </a:solidFill>
              </a:rPr>
              <a:t>Analyse</a:t>
            </a:r>
            <a:endParaRPr lang="en" kern="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BD0D3E6-3829-56B7-75A0-D787B1E59EEE}"/>
              </a:ext>
            </a:extLst>
          </p:cNvPr>
          <p:cNvCxnSpPr>
            <a:cxnSpLocks/>
          </p:cNvCxnSpPr>
          <p:nvPr/>
        </p:nvCxnSpPr>
        <p:spPr>
          <a:xfrm>
            <a:off x="1627093" y="-201706"/>
            <a:ext cx="5970494" cy="76419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E7BC9365-D11D-4535-038E-FD68B572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00" y="20102"/>
            <a:ext cx="184420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3259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Minimalist Grayscale Pitch Deck by Slidesgo">
  <a:themeElements>
    <a:clrScheme name="Benutzerdefiniert 17">
      <a:dk1>
        <a:srgbClr val="8FCD4B"/>
      </a:dk1>
      <a:lt1>
        <a:srgbClr val="EEEEEE"/>
      </a:lt1>
      <a:dk2>
        <a:srgbClr val="EEEEEE"/>
      </a:dk2>
      <a:lt2>
        <a:srgbClr val="EEEEEE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1459</Words>
  <Application>Microsoft Office PowerPoint</Application>
  <PresentationFormat>Bildschirmpräsentation (4:3)</PresentationFormat>
  <Paragraphs>392</Paragraphs>
  <Slides>48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Arial</vt:lpstr>
      <vt:lpstr>Calibri</vt:lpstr>
      <vt:lpstr>Didact Gothic</vt:lpstr>
      <vt:lpstr>Julius Sans One</vt:lpstr>
      <vt:lpstr>Questrial</vt:lpstr>
      <vt:lpstr>Wingdings</vt:lpstr>
      <vt:lpstr>Uni_Ulm_Präsentation</vt:lpstr>
      <vt:lpstr>Minimalist Grayscale Pitch Deck by Slidesgo</vt:lpstr>
      <vt:lpstr>Big (Social)  Data Analytics - Explaining Credit Scores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2. Theoretische Grundlagen </vt:lpstr>
      <vt:lpstr>2. Theoretische Grundlagen</vt:lpstr>
      <vt:lpstr>PowerPoint-Präsentation</vt:lpstr>
      <vt:lpstr>Use Case </vt:lpstr>
      <vt:lpstr>Daten verstehen</vt:lpstr>
      <vt:lpstr>Daten verstehen</vt:lpstr>
      <vt:lpstr>Auswahl AI - System </vt:lpstr>
      <vt:lpstr>Hyperparametertunning</vt:lpstr>
      <vt:lpstr>Auswahl AI - System </vt:lpstr>
      <vt:lpstr>Kontrafaktische Erklärungen</vt:lpstr>
      <vt:lpstr>Auswahl XAI - System </vt:lpstr>
      <vt:lpstr>Auswahl XAI - System </vt:lpstr>
      <vt:lpstr>Auswahl XAI - System 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Datenaufbereitung</vt:lpstr>
      <vt:lpstr>Auswahl XAI - System </vt:lpstr>
      <vt:lpstr>Restriktionen</vt:lpstr>
      <vt:lpstr>Restriktionen</vt:lpstr>
      <vt:lpstr>Restriktionen</vt:lpstr>
      <vt:lpstr>Auswahl XAI - System </vt:lpstr>
      <vt:lpstr>Details anpassen</vt:lpstr>
      <vt:lpstr>Auswahl XAI - System </vt:lpstr>
      <vt:lpstr>PowerPoint-Präsentation</vt:lpstr>
      <vt:lpstr>4. Ergebnisse </vt:lpstr>
      <vt:lpstr>5. Diskussion / Fazit</vt:lpstr>
      <vt:lpstr>Kontrafaktische Erklärungen</vt:lpstr>
      <vt:lpstr>PowerPoint-Präsentation</vt:lpstr>
      <vt:lpstr>PowerPoint-Präsentation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Hannah Knehr</cp:lastModifiedBy>
  <cp:revision>153</cp:revision>
  <dcterms:created xsi:type="dcterms:W3CDTF">2021-01-19T07:31:11Z</dcterms:created>
  <dcterms:modified xsi:type="dcterms:W3CDTF">2023-06-20T16:11:41Z</dcterms:modified>
</cp:coreProperties>
</file>